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handoutMasterIdLst>
    <p:handoutMasterId r:id="rId11"/>
  </p:handoutMasterIdLst>
  <p:sldIdLst>
    <p:sldId id="256" r:id="rId3"/>
    <p:sldId id="265" r:id="rId5"/>
    <p:sldId id="259" r:id="rId6"/>
    <p:sldId id="267" r:id="rId7"/>
    <p:sldId id="266" r:id="rId8"/>
    <p:sldId id="269" r:id="rId9"/>
    <p:sldId id="272" r:id="rId10"/>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CDCDC"/>
    <a:srgbClr val="F0F0F0"/>
    <a:srgbClr val="E6E6E6"/>
    <a:srgbClr val="C8C8C8"/>
    <a:srgbClr val="FFFFFF"/>
    <a:srgbClr val="FAFAFA"/>
    <a:srgbClr val="BEBEB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778" autoAdjust="0"/>
    <p:restoredTop sz="94660"/>
  </p:normalViewPr>
  <p:slideViewPr>
    <p:cSldViewPr snapToGrid="0">
      <p:cViewPr varScale="1">
        <p:scale>
          <a:sx n="78" d="100"/>
          <a:sy n="78" d="100"/>
        </p:scale>
        <p:origin x="654" y="54"/>
      </p:cViewPr>
      <p:guideLst>
        <p:guide orient="horz" pos="2152"/>
        <p:guide pos="384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 Type="http://schemas.openxmlformats.org/officeDocument/2006/relationships/slide" Target="slides/slide1.xml"/><Relationship Id="rId2" Type="http://schemas.openxmlformats.org/officeDocument/2006/relationships/theme" Target="theme/theme1.xml"/><Relationship Id="rId14" Type="http://schemas.openxmlformats.org/officeDocument/2006/relationships/tableStyles" Target="tableStyles.xml"/><Relationship Id="rId13" Type="http://schemas.openxmlformats.org/officeDocument/2006/relationships/viewProps" Target="viewProps.xml"/><Relationship Id="rId12" Type="http://schemas.openxmlformats.org/officeDocument/2006/relationships/presProps" Target="presProps.xml"/><Relationship Id="rId11" Type="http://schemas.openxmlformats.org/officeDocument/2006/relationships/handoutMaster" Target="handoutMasters/handoutMaster1.xml"/><Relationship Id="rId10" Type="http://schemas.openxmlformats.org/officeDocument/2006/relationships/slide" Target="slides/slide7.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latin typeface="微软雅黑" panose="020B0503020204020204" charset="-122"/>
              <a:ea typeface="微软雅黑" panose="020B0503020204020204" charset="-122"/>
            </a:endParaRPr>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F9B84EA-7D68-4D60-9CB1-D50884785D1C}" type="datetimeFigureOut">
              <a:rPr lang="zh-CN" altLang="en-US" smtClean="0">
                <a:latin typeface="微软雅黑" panose="020B0503020204020204" charset="-122"/>
                <a:ea typeface="微软雅黑" panose="020B0503020204020204" charset="-122"/>
              </a:rPr>
            </a:fld>
            <a:endParaRPr lang="zh-CN" altLang="en-US" smtClean="0">
              <a:latin typeface="微软雅黑" panose="020B0503020204020204" charset="-122"/>
              <a:ea typeface="微软雅黑" panose="020B0503020204020204" charset="-122"/>
            </a:endParaRPr>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latin typeface="微软雅黑" panose="020B0503020204020204" charset="-122"/>
              <a:ea typeface="微软雅黑" panose="020B0503020204020204" charset="-122"/>
            </a:endParaRPr>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D4E0FC9-F1F8-4FAE-9988-3BA365CFD46F}" type="slidenum">
              <a:rPr lang="zh-CN" altLang="en-US" smtClean="0">
                <a:latin typeface="微软雅黑" panose="020B0503020204020204" charset="-122"/>
                <a:ea typeface="微软雅黑" panose="020B0503020204020204" charset="-122"/>
              </a:rPr>
            </a:fld>
            <a:endParaRPr lang="zh-CN" altLang="en-US" smtClean="0">
              <a:latin typeface="微软雅黑" panose="020B0503020204020204" charset="-122"/>
              <a:ea typeface="微软雅黑" panose="020B0503020204020204" charset="-122"/>
            </a:endParaRP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atin typeface="微软雅黑" panose="020B0503020204020204" charset="-122"/>
                <a:ea typeface="微软雅黑" panose="020B0503020204020204" charset="-122"/>
              </a:defRPr>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atin typeface="微软雅黑" panose="020B0503020204020204" charset="-122"/>
                <a:ea typeface="微软雅黑" panose="020B0503020204020204" charset="-122"/>
              </a:defRPr>
            </a:lvl1pPr>
          </a:lstStyle>
          <a:p>
            <a:fld id="{1AC49D05-6128-4D0D-A32A-06A5E73B386C}"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atin typeface="微软雅黑" panose="020B0503020204020204" charset="-122"/>
                <a:ea typeface="微软雅黑" panose="020B0503020204020204" charset="-122"/>
              </a:defRPr>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atin typeface="微软雅黑" panose="020B0503020204020204" charset="-122"/>
                <a:ea typeface="微软雅黑" panose="020B0503020204020204" charset="-122"/>
              </a:defRPr>
            </a:lvl1pPr>
          </a:lstStyle>
          <a:p>
            <a:fld id="{5849F42C-2DAE-424C-A4B8-3140182C3E9F}"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600" kern="1200">
        <a:solidFill>
          <a:schemeClr val="tx1"/>
        </a:solidFill>
        <a:latin typeface="微软雅黑" panose="020B0503020204020204" charset="-122"/>
        <a:ea typeface="微软雅黑" panose="020B0503020204020204" charset="-122"/>
        <a:cs typeface="+mn-cs"/>
      </a:defRPr>
    </a:lvl1pPr>
    <a:lvl2pPr marL="457200" algn="l" defTabSz="914400" rtl="0" eaLnBrk="1" latinLnBrk="0" hangingPunct="1">
      <a:defRPr sz="1200" kern="1200">
        <a:solidFill>
          <a:schemeClr val="tx1"/>
        </a:solidFill>
        <a:latin typeface="微软雅黑" panose="020B0503020204020204" charset="-122"/>
        <a:ea typeface="微软雅黑" panose="020B0503020204020204" charset="-122"/>
        <a:cs typeface="+mn-cs"/>
      </a:defRPr>
    </a:lvl2pPr>
    <a:lvl3pPr marL="914400" algn="l" defTabSz="914400" rtl="0" eaLnBrk="1" latinLnBrk="0" hangingPunct="1">
      <a:defRPr sz="1200" kern="1200">
        <a:solidFill>
          <a:schemeClr val="tx1"/>
        </a:solidFill>
        <a:latin typeface="微软雅黑" panose="020B0503020204020204" charset="-122"/>
        <a:ea typeface="微软雅黑" panose="020B0503020204020204" charset="-122"/>
        <a:cs typeface="+mn-cs"/>
      </a:defRPr>
    </a:lvl3pPr>
    <a:lvl4pPr marL="1371600" algn="l" defTabSz="914400" rtl="0" eaLnBrk="1" latinLnBrk="0" hangingPunct="1">
      <a:defRPr sz="1200" kern="1200">
        <a:solidFill>
          <a:schemeClr val="tx1"/>
        </a:solidFill>
        <a:latin typeface="微软雅黑" panose="020B0503020204020204" charset="-122"/>
        <a:ea typeface="微软雅黑" panose="020B0503020204020204" charset="-122"/>
        <a:cs typeface="+mn-cs"/>
      </a:defRPr>
    </a:lvl4pPr>
    <a:lvl5pPr marL="1828800" algn="l" defTabSz="914400" rtl="0" eaLnBrk="1" latinLnBrk="0" hangingPunct="1">
      <a:defRPr sz="1200" kern="1200">
        <a:solidFill>
          <a:schemeClr val="tx1"/>
        </a:solidFill>
        <a:latin typeface="微软雅黑" panose="020B0503020204020204" charset="-122"/>
        <a:ea typeface="微软雅黑" panose="020B0503020204020204"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85D0DACE-38E0-42D2-9336-2B707D34BC6D}" type="slidenum">
              <a:rPr lang="zh-CN" altLang="en-US" smtClean="0"/>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914400" eaLnBrk="0" fontAlgn="base" latinLnBrk="0" hangingPunct="0">
              <a:lnSpc>
                <a:spcPct val="100000"/>
              </a:lnSpc>
              <a:spcBef>
                <a:spcPct val="0"/>
              </a:spcBef>
              <a:spcAft>
                <a:spcPct val="0"/>
              </a:spcAft>
              <a:buClrTx/>
              <a:buSzTx/>
              <a:buFontTx/>
              <a:buNone/>
              <a:defRPr/>
            </a:pPr>
            <a:fld id="{39AD698A-D66C-4FA1-BBD8-F72AE9E6E751}" type="slidenum">
              <a:rPr kumimoji="0" lang="zh-CN" altLang="en-US" sz="1200" b="0" i="0" u="none" strike="noStrike" kern="1200" cap="none" spc="0" normalizeH="0" baseline="0" noProof="0" smtClean="0">
                <a:ln>
                  <a:noFill/>
                </a:ln>
                <a:solidFill>
                  <a:prstClr val="black"/>
                </a:solidFill>
                <a:effectLst/>
                <a:uLnTx/>
                <a:uFillTx/>
                <a:latin typeface="Calibri" panose="020F0502020204030204" pitchFamily="34" charset="0"/>
                <a:ea typeface="微软雅黑" panose="020B0503020204020204" charset="-122"/>
              </a:rPr>
            </a:fld>
            <a:endParaRPr kumimoji="0" lang="zh-CN" altLang="en-US" sz="1200" b="0" i="0" u="none" strike="noStrike" kern="1200" cap="none" spc="0" normalizeH="0" baseline="0" noProof="0">
              <a:ln>
                <a:noFill/>
              </a:ln>
              <a:solidFill>
                <a:prstClr val="black"/>
              </a:solidFill>
              <a:effectLst/>
              <a:uLnTx/>
              <a:uFillTx/>
              <a:latin typeface="Calibri" panose="020F0502020204030204" pitchFamily="34" charset="0"/>
              <a:ea typeface="微软雅黑" panose="020B0503020204020204" charset="-122"/>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914400" eaLnBrk="0" fontAlgn="base" latinLnBrk="0" hangingPunct="0">
              <a:lnSpc>
                <a:spcPct val="100000"/>
              </a:lnSpc>
              <a:spcBef>
                <a:spcPct val="0"/>
              </a:spcBef>
              <a:spcAft>
                <a:spcPct val="0"/>
              </a:spcAft>
              <a:buClrTx/>
              <a:buSzTx/>
              <a:buFontTx/>
              <a:buNone/>
              <a:defRPr/>
            </a:pPr>
            <a:fld id="{39AD698A-D66C-4FA1-BBD8-F72AE9E6E751}" type="slidenum">
              <a:rPr kumimoji="0" lang="zh-CN" altLang="en-US" sz="1200" b="0" i="0" u="none" strike="noStrike" kern="1200" cap="none" spc="0" normalizeH="0" baseline="0" noProof="0" smtClean="0">
                <a:ln>
                  <a:noFill/>
                </a:ln>
                <a:solidFill>
                  <a:prstClr val="black"/>
                </a:solidFill>
                <a:effectLst/>
                <a:uLnTx/>
                <a:uFillTx/>
                <a:latin typeface="Calibri" panose="020F0502020204030204" pitchFamily="34" charset="0"/>
                <a:ea typeface="微软雅黑" panose="020B0503020204020204" charset="-122"/>
              </a:rPr>
            </a:fld>
            <a:endParaRPr kumimoji="0" lang="zh-CN" altLang="en-US" sz="1200" b="0" i="0" u="none" strike="noStrike" kern="1200" cap="none" spc="0" normalizeH="0" baseline="0" noProof="0">
              <a:ln>
                <a:noFill/>
              </a:ln>
              <a:solidFill>
                <a:prstClr val="black"/>
              </a:solidFill>
              <a:effectLst/>
              <a:uLnTx/>
              <a:uFillTx/>
              <a:latin typeface="Calibri" panose="020F0502020204030204" pitchFamily="34" charset="0"/>
              <a:ea typeface="微软雅黑" panose="020B0503020204020204" charset="-122"/>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914400" eaLnBrk="0" fontAlgn="base" latinLnBrk="0" hangingPunct="0">
              <a:lnSpc>
                <a:spcPct val="100000"/>
              </a:lnSpc>
              <a:spcBef>
                <a:spcPct val="0"/>
              </a:spcBef>
              <a:spcAft>
                <a:spcPct val="0"/>
              </a:spcAft>
              <a:buClrTx/>
              <a:buSzTx/>
              <a:buFontTx/>
              <a:buNone/>
              <a:defRPr/>
            </a:pPr>
            <a:fld id="{39AD698A-D66C-4FA1-BBD8-F72AE9E6E751}" type="slidenum">
              <a:rPr kumimoji="0" lang="zh-CN" altLang="en-US" sz="1200" b="0" i="0" u="none" strike="noStrike" kern="1200" cap="none" spc="0" normalizeH="0" baseline="0" noProof="0" smtClean="0">
                <a:ln>
                  <a:noFill/>
                </a:ln>
                <a:solidFill>
                  <a:prstClr val="black"/>
                </a:solidFill>
                <a:effectLst/>
                <a:uLnTx/>
                <a:uFillTx/>
                <a:latin typeface="Calibri" panose="020F0502020204030204" pitchFamily="34" charset="0"/>
                <a:ea typeface="微软雅黑" panose="020B0503020204020204" charset="-122"/>
              </a:rPr>
            </a:fld>
            <a:endParaRPr kumimoji="0" lang="zh-CN" altLang="en-US" sz="1200" b="0" i="0" u="none" strike="noStrike" kern="1200" cap="none" spc="0" normalizeH="0" baseline="0" noProof="0">
              <a:ln>
                <a:noFill/>
              </a:ln>
              <a:solidFill>
                <a:prstClr val="black"/>
              </a:solidFill>
              <a:effectLst/>
              <a:uLnTx/>
              <a:uFillTx/>
              <a:latin typeface="Calibri" panose="020F0502020204030204" pitchFamily="34" charset="0"/>
              <a:ea typeface="微软雅黑" panose="020B0503020204020204" charset="-122"/>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914400" eaLnBrk="0" fontAlgn="base" latinLnBrk="0" hangingPunct="0">
              <a:lnSpc>
                <a:spcPct val="100000"/>
              </a:lnSpc>
              <a:spcBef>
                <a:spcPct val="0"/>
              </a:spcBef>
              <a:spcAft>
                <a:spcPct val="0"/>
              </a:spcAft>
              <a:buClrTx/>
              <a:buSzTx/>
              <a:buFontTx/>
              <a:buNone/>
              <a:defRPr/>
            </a:pPr>
            <a:fld id="{39AD698A-D66C-4FA1-BBD8-F72AE9E6E751}" type="slidenum">
              <a:rPr kumimoji="0" lang="zh-CN" altLang="en-US" sz="1200" b="0" i="0" u="none" strike="noStrike" kern="1200" cap="none" spc="0" normalizeH="0" baseline="0" noProof="0" smtClean="0">
                <a:ln>
                  <a:noFill/>
                </a:ln>
                <a:solidFill>
                  <a:prstClr val="black"/>
                </a:solidFill>
                <a:effectLst/>
                <a:uLnTx/>
                <a:uFillTx/>
                <a:latin typeface="Calibri" panose="020F0502020204030204" pitchFamily="34" charset="0"/>
                <a:ea typeface="微软雅黑" panose="020B0503020204020204" charset="-122"/>
              </a:rPr>
            </a:fld>
            <a:endParaRPr kumimoji="0" lang="zh-CN" altLang="en-US" sz="1200" b="0" i="0" u="none" strike="noStrike" kern="1200" cap="none" spc="0" normalizeH="0" baseline="0" noProof="0">
              <a:ln>
                <a:noFill/>
              </a:ln>
              <a:solidFill>
                <a:prstClr val="black"/>
              </a:solidFill>
              <a:effectLst/>
              <a:uLnTx/>
              <a:uFillTx/>
              <a:latin typeface="Calibri" panose="020F0502020204030204" pitchFamily="34" charset="0"/>
              <a:ea typeface="微软雅黑" panose="020B0503020204020204" charset="-122"/>
            </a:endParaRPr>
          </a:p>
        </p:txBody>
      </p:sp>
    </p:spTree>
  </p:cSld>
  <p:clrMapOvr>
    <a:masterClrMapping/>
  </p:clrMapOvr>
</p:notes>
</file>

<file path=ppt/slideLayouts/_rels/slideLayout1.xml.rels><?xml version="1.0" encoding="UTF-8" standalone="yes"?>
<Relationships xmlns="http://schemas.openxmlformats.org/package/2006/relationships"><Relationship Id="rId8" Type="http://schemas.openxmlformats.org/officeDocument/2006/relationships/tags" Target="../tags/tag6.xml"/><Relationship Id="rId7" Type="http://schemas.openxmlformats.org/officeDocument/2006/relationships/tags" Target="../tags/tag5.xml"/><Relationship Id="rId6" Type="http://schemas.openxmlformats.org/officeDocument/2006/relationships/tags" Target="../tags/tag4.xml"/><Relationship Id="rId5" Type="http://schemas.openxmlformats.org/officeDocument/2006/relationships/tags" Target="../tags/tag3.xml"/><Relationship Id="rId4" Type="http://schemas.openxmlformats.org/officeDocument/2006/relationships/tags" Target="../tags/tag2.xml"/><Relationship Id="rId3" Type="http://schemas.openxmlformats.org/officeDocument/2006/relationships/image" Target="../media/image1.png"/><Relationship Id="rId2" Type="http://schemas.openxmlformats.org/officeDocument/2006/relationships/tags" Target="../tags/tag1.xml"/><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5" Type="http://schemas.openxmlformats.org/officeDocument/2006/relationships/tags" Target="../tags/tag53.xml"/><Relationship Id="rId4" Type="http://schemas.openxmlformats.org/officeDocument/2006/relationships/tags" Target="../tags/tag52.xml"/><Relationship Id="rId3" Type="http://schemas.openxmlformats.org/officeDocument/2006/relationships/tags" Target="../tags/tag51.xml"/><Relationship Id="rId2" Type="http://schemas.openxmlformats.org/officeDocument/2006/relationships/tags" Target="../tags/tag50.xml"/><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8" Type="http://schemas.openxmlformats.org/officeDocument/2006/relationships/tags" Target="../tags/tag59.xml"/><Relationship Id="rId7" Type="http://schemas.openxmlformats.org/officeDocument/2006/relationships/tags" Target="../tags/tag58.xml"/><Relationship Id="rId6" Type="http://schemas.openxmlformats.org/officeDocument/2006/relationships/tags" Target="../tags/tag57.xml"/><Relationship Id="rId5" Type="http://schemas.openxmlformats.org/officeDocument/2006/relationships/tags" Target="../tags/tag56.xml"/><Relationship Id="rId4" Type="http://schemas.openxmlformats.org/officeDocument/2006/relationships/tags" Target="../tags/tag55.xml"/><Relationship Id="rId3" Type="http://schemas.openxmlformats.org/officeDocument/2006/relationships/image" Target="../media/image1.png"/><Relationship Id="rId2" Type="http://schemas.openxmlformats.org/officeDocument/2006/relationships/tags" Target="../tags/tag54.xm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6" Type="http://schemas.openxmlformats.org/officeDocument/2006/relationships/tags" Target="../tags/tag11.xml"/><Relationship Id="rId5" Type="http://schemas.openxmlformats.org/officeDocument/2006/relationships/tags" Target="../tags/tag10.xml"/><Relationship Id="rId4" Type="http://schemas.openxmlformats.org/officeDocument/2006/relationships/tags" Target="../tags/tag9.xml"/><Relationship Id="rId3" Type="http://schemas.openxmlformats.org/officeDocument/2006/relationships/tags" Target="../tags/tag8.xml"/><Relationship Id="rId2" Type="http://schemas.openxmlformats.org/officeDocument/2006/relationships/tags" Target="../tags/tag7.xm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8" Type="http://schemas.openxmlformats.org/officeDocument/2006/relationships/tags" Target="../tags/tag17.xml"/><Relationship Id="rId7" Type="http://schemas.openxmlformats.org/officeDocument/2006/relationships/tags" Target="../tags/tag16.xml"/><Relationship Id="rId6" Type="http://schemas.openxmlformats.org/officeDocument/2006/relationships/tags" Target="../tags/tag15.xml"/><Relationship Id="rId5" Type="http://schemas.openxmlformats.org/officeDocument/2006/relationships/tags" Target="../tags/tag14.xml"/><Relationship Id="rId4" Type="http://schemas.openxmlformats.org/officeDocument/2006/relationships/tags" Target="../tags/tag13.xml"/><Relationship Id="rId3" Type="http://schemas.openxmlformats.org/officeDocument/2006/relationships/image" Target="../media/image1.png"/><Relationship Id="rId2" Type="http://schemas.openxmlformats.org/officeDocument/2006/relationships/tags" Target="../tags/tag12.xm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7" Type="http://schemas.openxmlformats.org/officeDocument/2006/relationships/tags" Target="../tags/tag23.xml"/><Relationship Id="rId6" Type="http://schemas.openxmlformats.org/officeDocument/2006/relationships/tags" Target="../tags/tag22.xml"/><Relationship Id="rId5" Type="http://schemas.openxmlformats.org/officeDocument/2006/relationships/tags" Target="../tags/tag21.xml"/><Relationship Id="rId4" Type="http://schemas.openxmlformats.org/officeDocument/2006/relationships/tags" Target="../tags/tag20.xml"/><Relationship Id="rId3" Type="http://schemas.openxmlformats.org/officeDocument/2006/relationships/tags" Target="../tags/tag19.xml"/><Relationship Id="rId2" Type="http://schemas.openxmlformats.org/officeDocument/2006/relationships/tags" Target="../tags/tag18.xm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9" Type="http://schemas.openxmlformats.org/officeDocument/2006/relationships/tags" Target="../tags/tag31.xml"/><Relationship Id="rId8" Type="http://schemas.openxmlformats.org/officeDocument/2006/relationships/tags" Target="../tags/tag30.xml"/><Relationship Id="rId7" Type="http://schemas.openxmlformats.org/officeDocument/2006/relationships/tags" Target="../tags/tag29.xml"/><Relationship Id="rId6" Type="http://schemas.openxmlformats.org/officeDocument/2006/relationships/tags" Target="../tags/tag28.xml"/><Relationship Id="rId5" Type="http://schemas.openxmlformats.org/officeDocument/2006/relationships/tags" Target="../tags/tag27.xml"/><Relationship Id="rId4" Type="http://schemas.openxmlformats.org/officeDocument/2006/relationships/tags" Target="../tags/tag26.xml"/><Relationship Id="rId3" Type="http://schemas.openxmlformats.org/officeDocument/2006/relationships/tags" Target="../tags/tag25.xml"/><Relationship Id="rId2" Type="http://schemas.openxmlformats.org/officeDocument/2006/relationships/tags" Target="../tags/tag24.xml"/><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5" Type="http://schemas.openxmlformats.org/officeDocument/2006/relationships/tags" Target="../tags/tag35.xml"/><Relationship Id="rId4" Type="http://schemas.openxmlformats.org/officeDocument/2006/relationships/tags" Target="../tags/tag34.xml"/><Relationship Id="rId3" Type="http://schemas.openxmlformats.org/officeDocument/2006/relationships/tags" Target="../tags/tag33.xml"/><Relationship Id="rId2" Type="http://schemas.openxmlformats.org/officeDocument/2006/relationships/tags" Target="../tags/tag32.xm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4" Type="http://schemas.openxmlformats.org/officeDocument/2006/relationships/tags" Target="../tags/tag38.xml"/><Relationship Id="rId3" Type="http://schemas.openxmlformats.org/officeDocument/2006/relationships/tags" Target="../tags/tag37.xml"/><Relationship Id="rId2" Type="http://schemas.openxmlformats.org/officeDocument/2006/relationships/tags" Target="../tags/tag36.xml"/><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7" Type="http://schemas.openxmlformats.org/officeDocument/2006/relationships/tags" Target="../tags/tag44.xml"/><Relationship Id="rId6" Type="http://schemas.openxmlformats.org/officeDocument/2006/relationships/tags" Target="../tags/tag43.xml"/><Relationship Id="rId5" Type="http://schemas.openxmlformats.org/officeDocument/2006/relationships/tags" Target="../tags/tag42.xml"/><Relationship Id="rId4" Type="http://schemas.openxmlformats.org/officeDocument/2006/relationships/tags" Target="../tags/tag41.xml"/><Relationship Id="rId3" Type="http://schemas.openxmlformats.org/officeDocument/2006/relationships/tags" Target="../tags/tag40.xml"/><Relationship Id="rId2" Type="http://schemas.openxmlformats.org/officeDocument/2006/relationships/tags" Target="../tags/tag39.xml"/><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6" Type="http://schemas.openxmlformats.org/officeDocument/2006/relationships/tags" Target="../tags/tag49.xml"/><Relationship Id="rId5" Type="http://schemas.openxmlformats.org/officeDocument/2006/relationships/tags" Target="../tags/tag48.xml"/><Relationship Id="rId4" Type="http://schemas.openxmlformats.org/officeDocument/2006/relationships/tags" Target="../tags/tag47.xml"/><Relationship Id="rId3" Type="http://schemas.openxmlformats.org/officeDocument/2006/relationships/tags" Target="../tags/tag46.xml"/><Relationship Id="rId2" Type="http://schemas.openxmlformats.org/officeDocument/2006/relationships/tags" Target="../tags/tag45.xm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标题幻灯片">
    <p:spTree>
      <p:nvGrpSpPr>
        <p:cNvPr id="1" name=""/>
        <p:cNvGrpSpPr/>
        <p:nvPr/>
      </p:nvGrpSpPr>
      <p:grpSpPr>
        <a:xfrm>
          <a:off x="0" y="0"/>
          <a:ext cx="0" cy="0"/>
          <a:chOff x="0" y="0"/>
          <a:chExt cx="0" cy="0"/>
        </a:xfrm>
      </p:grpSpPr>
      <p:pic>
        <p:nvPicPr>
          <p:cNvPr id="7" name="图片 2"/>
          <p:cNvPicPr>
            <a:picLocks noChangeAspect="1" noChangeArrowheads="1"/>
          </p:cNvPicPr>
          <p:nvPr>
            <p:custDataLst>
              <p:tags r:id="rId2"/>
            </p:custDataLst>
          </p:nvPr>
        </p:nvPicPr>
        <p:blipFill>
          <a:blip r:embed="rId3">
            <a:extLst>
              <a:ext uri="{28A0092B-C50C-407E-A947-70E740481C1C}">
                <a14:useLocalDpi xmlns:a14="http://schemas.microsoft.com/office/drawing/2010/main" val="0"/>
              </a:ext>
            </a:extLst>
          </a:blip>
          <a:srcRect r="6975"/>
          <a:stretch>
            <a:fillRect/>
          </a:stretch>
        </p:blipFill>
        <p:spPr bwMode="auto">
          <a:xfrm>
            <a:off x="5224463" y="0"/>
            <a:ext cx="6967537"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标题 1"/>
          <p:cNvSpPr>
            <a:spLocks noGrp="1"/>
          </p:cNvSpPr>
          <p:nvPr>
            <p:ph type="ctrTitle" hasCustomPrompt="1"/>
            <p:custDataLst>
              <p:tags r:id="rId4"/>
            </p:custDataLst>
          </p:nvPr>
        </p:nvSpPr>
        <p:spPr>
          <a:xfrm>
            <a:off x="0" y="3416064"/>
            <a:ext cx="6106886" cy="904863"/>
          </a:xfrm>
        </p:spPr>
        <p:txBody>
          <a:bodyPr wrap="square" anchor="b">
            <a:normAutofit/>
          </a:bodyPr>
          <a:lstStyle>
            <a:lvl1pPr algn="ctr">
              <a:defRPr sz="4400" b="1">
                <a:solidFill>
                  <a:schemeClr val="tx2"/>
                </a:solidFill>
              </a:defRPr>
            </a:lvl1pPr>
          </a:lstStyle>
          <a:p>
            <a:r>
              <a:rPr lang="zh-CN" altLang="en-US" dirty="0"/>
              <a:t>单击此处编辑标题</a:t>
            </a:r>
            <a:endParaRPr lang="zh-CN" altLang="en-US" dirty="0"/>
          </a:p>
        </p:txBody>
      </p:sp>
      <p:sp>
        <p:nvSpPr>
          <p:cNvPr id="3" name="副标题 2"/>
          <p:cNvSpPr>
            <a:spLocks noGrp="1"/>
          </p:cNvSpPr>
          <p:nvPr>
            <p:ph type="subTitle" idx="1"/>
            <p:custDataLst>
              <p:tags r:id="rId5"/>
            </p:custDataLst>
          </p:nvPr>
        </p:nvSpPr>
        <p:spPr>
          <a:xfrm>
            <a:off x="0" y="4413002"/>
            <a:ext cx="6106886" cy="535531"/>
          </a:xfrm>
        </p:spPr>
        <p:txBody>
          <a:bodyPr wrap="square">
            <a:normAutofit/>
          </a:bodyPr>
          <a:lstStyle>
            <a:lvl1pPr marL="0" indent="0" algn="ctr">
              <a:buNone/>
              <a:defRPr sz="20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单击此处编辑母版副标题样式</a:t>
            </a:r>
            <a:endParaRPr lang="zh-CN" altLang="en-US" dirty="0"/>
          </a:p>
        </p:txBody>
      </p:sp>
      <p:sp>
        <p:nvSpPr>
          <p:cNvPr id="4" name="日期占位符 3"/>
          <p:cNvSpPr>
            <a:spLocks noGrp="1"/>
          </p:cNvSpPr>
          <p:nvPr>
            <p:ph type="dt" sz="half" idx="10"/>
            <p:custDataLst>
              <p:tags r:id="rId6"/>
            </p:custDataLst>
          </p:nvPr>
        </p:nvSpPr>
        <p:spPr/>
        <p:txBody>
          <a:bodyPr/>
          <a:lstStyle/>
          <a:p>
            <a:fld id="{4C673B6C-4284-405C-963D-BB07F2087A0B}" type="datetimeFigureOut">
              <a:rPr lang="zh-CN" altLang="en-US" smtClean="0"/>
            </a:fld>
            <a:endParaRPr lang="zh-CN" altLang="en-US"/>
          </a:p>
        </p:txBody>
      </p:sp>
      <p:sp>
        <p:nvSpPr>
          <p:cNvPr id="5" name="页脚占位符 4"/>
          <p:cNvSpPr>
            <a:spLocks noGrp="1"/>
          </p:cNvSpPr>
          <p:nvPr>
            <p:ph type="ftr" sz="quarter" idx="11"/>
            <p:custDataLst>
              <p:tags r:id="rId7"/>
            </p:custDataLst>
          </p:nvPr>
        </p:nvSpPr>
        <p:spPr/>
        <p:txBody>
          <a:bodyPr/>
          <a:lstStyle/>
          <a:p>
            <a:endParaRPr lang="zh-CN" altLang="en-US"/>
          </a:p>
        </p:txBody>
      </p:sp>
      <p:sp>
        <p:nvSpPr>
          <p:cNvPr id="6" name="灯片编号占位符 5"/>
          <p:cNvSpPr>
            <a:spLocks noGrp="1"/>
          </p:cNvSpPr>
          <p:nvPr>
            <p:ph type="sldNum" sz="quarter" idx="12"/>
            <p:custDataLst>
              <p:tags r:id="rId8"/>
            </p:custDataLst>
          </p:nvPr>
        </p:nvSpPr>
        <p:spPr/>
        <p:txBody>
          <a:bodyPr/>
          <a:lstStyle/>
          <a:p>
            <a:fld id="{9D00EC9D-7FD2-4C5C-AB54-92EC8DA70D1E}"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内容">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7" name="内容占位符 6"/>
          <p:cNvSpPr>
            <a:spLocks noGrp="1"/>
          </p:cNvSpPr>
          <p:nvPr>
            <p:ph sz="quarter" idx="13"/>
            <p:custDataLst>
              <p:tags r:id="rId5"/>
            </p:custDataLst>
          </p:nvPr>
        </p:nvSpPr>
        <p:spPr>
          <a:xfrm>
            <a:off x="838200" y="551543"/>
            <a:ext cx="10515600" cy="5558971"/>
          </a:xfrm>
        </p:spPr>
        <p:txBody>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末尾幻灯片">
    <p:spTree>
      <p:nvGrpSpPr>
        <p:cNvPr id="1" name=""/>
        <p:cNvGrpSpPr/>
        <p:nvPr/>
      </p:nvGrpSpPr>
      <p:grpSpPr>
        <a:xfrm>
          <a:off x="0" y="0"/>
          <a:ext cx="0" cy="0"/>
          <a:chOff x="0" y="0"/>
          <a:chExt cx="0" cy="0"/>
        </a:xfrm>
      </p:grpSpPr>
      <p:pic>
        <p:nvPicPr>
          <p:cNvPr id="6" name="图片 2"/>
          <p:cNvPicPr>
            <a:picLocks noChangeAspect="1" noChangeArrowheads="1"/>
          </p:cNvPicPr>
          <p:nvPr>
            <p:custDataLst>
              <p:tags r:id="rId2"/>
            </p:custDataLst>
          </p:nvPr>
        </p:nvPicPr>
        <p:blipFill>
          <a:blip r:embed="rId3">
            <a:extLst>
              <a:ext uri="{28A0092B-C50C-407E-A947-70E740481C1C}">
                <a14:useLocalDpi xmlns:a14="http://schemas.microsoft.com/office/drawing/2010/main" val="0"/>
              </a:ext>
            </a:extLst>
          </a:blip>
          <a:srcRect r="6975"/>
          <a:stretch>
            <a:fillRect/>
          </a:stretch>
        </p:blipFill>
        <p:spPr bwMode="auto">
          <a:xfrm>
            <a:off x="5224463" y="0"/>
            <a:ext cx="6967537"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标题 1"/>
          <p:cNvSpPr>
            <a:spLocks noGrp="1"/>
          </p:cNvSpPr>
          <p:nvPr>
            <p:ph type="title" hasCustomPrompt="1"/>
            <p:custDataLst>
              <p:tags r:id="rId4"/>
            </p:custDataLst>
          </p:nvPr>
        </p:nvSpPr>
        <p:spPr>
          <a:xfrm>
            <a:off x="86400" y="3517200"/>
            <a:ext cx="5774400" cy="1324800"/>
          </a:xfrm>
        </p:spPr>
        <p:txBody>
          <a:bodyPr vert="horz" lIns="90000" tIns="38100" rIns="90000" bIns="38100" rtlCol="0" anchor="t" anchorCtr="0">
            <a:normAutofit/>
          </a:bodyPr>
          <a:lstStyle>
            <a:lvl1pPr marL="0" marR="0" algn="ctr" defTabSz="914400" rtl="0" eaLnBrk="1" fontAlgn="auto" latinLnBrk="0" hangingPunct="1">
              <a:lnSpc>
                <a:spcPct val="120000"/>
              </a:lnSpc>
              <a:buNone/>
              <a:defRPr kumimoji="0" lang="zh-CN" altLang="en-US" sz="5400" b="1" i="0" u="none" strike="noStrike" kern="1200" cap="none" spc="0" normalizeH="0" baseline="0" noProof="1" dirty="0">
                <a:solidFill>
                  <a:schemeClr val="tx2"/>
                </a:solidFill>
                <a:uFillTx/>
                <a:latin typeface="微软雅黑" panose="020B0503020204020204" charset="-122"/>
                <a:ea typeface="微软雅黑" panose="020B0503020204020204" charset="-122"/>
                <a:cs typeface="+mj-cs"/>
                <a:sym typeface="+mn-ea"/>
              </a:defRPr>
            </a:lvl1pPr>
          </a:lstStyle>
          <a:p>
            <a:pPr lvl="0"/>
            <a:r>
              <a:rPr>
                <a:sym typeface="+mn-ea"/>
              </a:rPr>
              <a:t>单击此处编辑标题</a:t>
            </a:r>
            <a:endParaRPr>
              <a:sym typeface="+mn-ea"/>
            </a:endParaRPr>
          </a:p>
        </p:txBody>
      </p:sp>
      <p:sp>
        <p:nvSpPr>
          <p:cNvPr id="3" name="日期占位符 2"/>
          <p:cNvSpPr>
            <a:spLocks noGrp="1"/>
          </p:cNvSpPr>
          <p:nvPr>
            <p:ph type="dt" sz="half" idx="10"/>
            <p:custDataLst>
              <p:tags r:id="rId5"/>
            </p:custDataLst>
          </p:nvPr>
        </p:nvSpPr>
        <p:spPr/>
        <p:txBody>
          <a:bodyPr/>
          <a:lstStyle>
            <a:lvl1pPr>
              <a:defRPr>
                <a:latin typeface="微软雅黑" panose="020B0503020204020204" charset="-122"/>
                <a:ea typeface="微软雅黑" panose="020B0503020204020204" charset="-122"/>
              </a:defRPr>
            </a:lvl1p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6"/>
            </p:custDataLst>
          </p:nvPr>
        </p:nvSpPr>
        <p:spPr/>
        <p:txBody>
          <a:bodyPr/>
          <a:lstStyle>
            <a:lvl1pPr>
              <a:defRPr>
                <a:latin typeface="微软雅黑" panose="020B0503020204020204" charset="-122"/>
                <a:ea typeface="微软雅黑" panose="020B0503020204020204" charset="-122"/>
              </a:defRPr>
            </a:lvl1pPr>
          </a:lstStyle>
          <a:p>
            <a:endParaRPr lang="zh-CN" altLang="en-US"/>
          </a:p>
        </p:txBody>
      </p:sp>
      <p:sp>
        <p:nvSpPr>
          <p:cNvPr id="5" name="灯片编号占位符 4"/>
          <p:cNvSpPr>
            <a:spLocks noGrp="1"/>
          </p:cNvSpPr>
          <p:nvPr>
            <p:ph type="sldNum" sz="quarter" idx="12"/>
            <p:custDataLst>
              <p:tags r:id="rId7"/>
            </p:custDataLst>
          </p:nvPr>
        </p:nvSpPr>
        <p:spPr/>
        <p:txBody>
          <a:bodyPr/>
          <a:lstStyle>
            <a:lvl1pPr>
              <a:defRPr>
                <a:latin typeface="微软雅黑" panose="020B0503020204020204" charset="-122"/>
                <a:ea typeface="微软雅黑" panose="020B0503020204020204" charset="-122"/>
              </a:defRPr>
            </a:lvl1pPr>
          </a:lstStyle>
          <a:p>
            <a:fld id="{49AE70B2-8BF9-45C0-BB95-33D1B9D3A854}" type="slidenum">
              <a:rPr lang="zh-CN" altLang="en-US" smtClean="0"/>
            </a:fld>
            <a:endParaRPr lang="zh-CN" altLang="en-US"/>
          </a:p>
        </p:txBody>
      </p:sp>
      <p:sp>
        <p:nvSpPr>
          <p:cNvPr id="8" name="内容占位符 7"/>
          <p:cNvSpPr>
            <a:spLocks noGrp="1"/>
          </p:cNvSpPr>
          <p:nvPr>
            <p:ph sz="quarter" idx="13" hasCustomPrompt="1"/>
            <p:custDataLst>
              <p:tags r:id="rId8"/>
            </p:custDataLst>
          </p:nvPr>
        </p:nvSpPr>
        <p:spPr>
          <a:xfrm>
            <a:off x="381600" y="1677600"/>
            <a:ext cx="5220000" cy="1720800"/>
          </a:xfrm>
        </p:spPr>
        <p:txBody>
          <a:bodyPr anchor="b" anchorCtr="0">
            <a:normAutofit/>
          </a:bodyPr>
          <a:lstStyle>
            <a:lvl1pPr marL="0" indent="0" algn="ctr">
              <a:buNone/>
              <a:defRPr sz="8800">
                <a:solidFill>
                  <a:schemeClr val="tx2"/>
                </a:solidFill>
              </a:defRPr>
            </a:lvl1pPr>
            <a:lvl2pPr marL="457200" indent="0">
              <a:buNone/>
              <a:defRPr/>
            </a:lvl2pPr>
          </a:lstStyle>
          <a:p>
            <a:pPr lvl="0"/>
            <a:r>
              <a:rPr lang="zh-CN" altLang="en-US"/>
              <a:t>编辑文本</a:t>
            </a:r>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p:txBody>
          <a:bodyPr/>
          <a:lstStyle/>
          <a:p>
            <a:r>
              <a:rPr lang="zh-CN" altLang="en-US"/>
              <a:t>单击此处编辑母版标题样式</a:t>
            </a:r>
            <a:endParaRPr lang="zh-CN" altLang="en-US"/>
          </a:p>
        </p:txBody>
      </p:sp>
      <p:sp>
        <p:nvSpPr>
          <p:cNvPr id="3" name="内容占位符 2"/>
          <p:cNvSpPr>
            <a:spLocks noGrp="1"/>
          </p:cNvSpPr>
          <p:nvPr>
            <p:ph idx="1"/>
            <p:custDataLst>
              <p:tags r:id="rId3"/>
            </p:custDataLst>
          </p:nvPr>
        </p:nvSpPr>
        <p:spPr/>
        <p:txBody>
          <a:bodyPr/>
          <a:lstStyle>
            <a:lvl1pPr>
              <a:defRPr/>
            </a:lvl1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10"/>
            <p:custDataLst>
              <p:tags r:id="rId4"/>
            </p:custDataLst>
          </p:nvPr>
        </p:nvSpPr>
        <p:spPr/>
        <p:txBody>
          <a:bodyPr/>
          <a:lstStyle/>
          <a:p>
            <a:fld id="{4C673B6C-4284-405C-963D-BB07F2087A0B}"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9D00EC9D-7FD2-4C5C-AB54-92EC8DA70D1E}"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showMasterSp="0">
  <p:cSld name="节标题">
    <p:spTree>
      <p:nvGrpSpPr>
        <p:cNvPr id="1" name=""/>
        <p:cNvGrpSpPr/>
        <p:nvPr/>
      </p:nvGrpSpPr>
      <p:grpSpPr>
        <a:xfrm>
          <a:off x="0" y="0"/>
          <a:ext cx="0" cy="0"/>
          <a:chOff x="0" y="0"/>
          <a:chExt cx="0" cy="0"/>
        </a:xfrm>
      </p:grpSpPr>
      <p:pic>
        <p:nvPicPr>
          <p:cNvPr id="7" name="图片 2"/>
          <p:cNvPicPr>
            <a:picLocks noChangeAspect="1" noChangeArrowheads="1"/>
          </p:cNvPicPr>
          <p:nvPr>
            <p:custDataLst>
              <p:tags r:id="rId2"/>
            </p:custDataLst>
          </p:nvPr>
        </p:nvPicPr>
        <p:blipFill>
          <a:blip r:embed="rId3">
            <a:extLst>
              <a:ext uri="{28A0092B-C50C-407E-A947-70E740481C1C}">
                <a14:useLocalDpi xmlns:a14="http://schemas.microsoft.com/office/drawing/2010/main" val="0"/>
              </a:ext>
            </a:extLst>
          </a:blip>
          <a:srcRect r="6975"/>
          <a:stretch>
            <a:fillRect/>
          </a:stretch>
        </p:blipFill>
        <p:spPr bwMode="auto">
          <a:xfrm>
            <a:off x="5224463" y="0"/>
            <a:ext cx="6967537"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标题 1"/>
          <p:cNvSpPr>
            <a:spLocks noGrp="1"/>
          </p:cNvSpPr>
          <p:nvPr>
            <p:ph type="title" hasCustomPrompt="1"/>
            <p:custDataLst>
              <p:tags r:id="rId4"/>
            </p:custDataLst>
          </p:nvPr>
        </p:nvSpPr>
        <p:spPr>
          <a:xfrm>
            <a:off x="114300" y="2576192"/>
            <a:ext cx="5470071" cy="1202510"/>
          </a:xfrm>
        </p:spPr>
        <p:txBody>
          <a:bodyPr anchor="b">
            <a:normAutofit/>
          </a:bodyPr>
          <a:lstStyle>
            <a:lvl1pPr algn="ctr">
              <a:defRPr sz="4800" b="1"/>
            </a:lvl1pPr>
          </a:lstStyle>
          <a:p>
            <a:r>
              <a:rPr lang="zh-CN" altLang="en-US" dirty="0"/>
              <a:t>单击此处编辑标题</a:t>
            </a:r>
            <a:endParaRPr lang="zh-CN" altLang="en-US" dirty="0"/>
          </a:p>
        </p:txBody>
      </p:sp>
      <p:sp>
        <p:nvSpPr>
          <p:cNvPr id="3" name="文本占位符 2"/>
          <p:cNvSpPr>
            <a:spLocks noGrp="1"/>
          </p:cNvSpPr>
          <p:nvPr>
            <p:ph type="body" idx="1"/>
            <p:custDataLst>
              <p:tags r:id="rId5"/>
            </p:custDataLst>
          </p:nvPr>
        </p:nvSpPr>
        <p:spPr>
          <a:xfrm>
            <a:off x="114300" y="3805690"/>
            <a:ext cx="5470071" cy="537712"/>
          </a:xfrm>
        </p:spPr>
        <p:txBody>
          <a:bodyPr>
            <a:normAutofit/>
          </a:bodyPr>
          <a:lstStyle>
            <a:lvl1pPr marL="0" indent="0" algn="ctr">
              <a:buNone/>
              <a:defRPr sz="20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dirty="0"/>
              <a:t>单击此处编辑母版文本样式</a:t>
            </a:r>
            <a:endParaRPr lang="zh-CN" altLang="en-US" dirty="0"/>
          </a:p>
        </p:txBody>
      </p:sp>
      <p:sp>
        <p:nvSpPr>
          <p:cNvPr id="4" name="日期占位符 3"/>
          <p:cNvSpPr>
            <a:spLocks noGrp="1"/>
          </p:cNvSpPr>
          <p:nvPr>
            <p:ph type="dt" sz="half" idx="10"/>
            <p:custDataLst>
              <p:tags r:id="rId6"/>
            </p:custDataLst>
          </p:nvPr>
        </p:nvSpPr>
        <p:spPr/>
        <p:txBody>
          <a:bodyPr/>
          <a:lstStyle/>
          <a:p>
            <a:fld id="{4C673B6C-4284-405C-963D-BB07F2087A0B}" type="datetimeFigureOut">
              <a:rPr lang="zh-CN" altLang="en-US" smtClean="0"/>
            </a:fld>
            <a:endParaRPr lang="zh-CN" altLang="en-US"/>
          </a:p>
        </p:txBody>
      </p:sp>
      <p:sp>
        <p:nvSpPr>
          <p:cNvPr id="5" name="页脚占位符 4"/>
          <p:cNvSpPr>
            <a:spLocks noGrp="1"/>
          </p:cNvSpPr>
          <p:nvPr>
            <p:ph type="ftr" sz="quarter" idx="11"/>
            <p:custDataLst>
              <p:tags r:id="rId7"/>
            </p:custDataLst>
          </p:nvPr>
        </p:nvSpPr>
        <p:spPr/>
        <p:txBody>
          <a:bodyPr/>
          <a:lstStyle/>
          <a:p>
            <a:endParaRPr lang="zh-CN" altLang="en-US"/>
          </a:p>
        </p:txBody>
      </p:sp>
      <p:sp>
        <p:nvSpPr>
          <p:cNvPr id="6" name="灯片编号占位符 5"/>
          <p:cNvSpPr>
            <a:spLocks noGrp="1"/>
          </p:cNvSpPr>
          <p:nvPr>
            <p:ph type="sldNum" sz="quarter" idx="12"/>
            <p:custDataLst>
              <p:tags r:id="rId8"/>
            </p:custDataLst>
          </p:nvPr>
        </p:nvSpPr>
        <p:spPr/>
        <p:txBody>
          <a:bodyPr/>
          <a:lstStyle/>
          <a:p>
            <a:fld id="{9D00EC9D-7FD2-4C5C-AB54-92EC8DA70D1E}"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p:txBody>
          <a:bodyPr/>
          <a:lstStyle/>
          <a:p>
            <a:r>
              <a:rPr lang="zh-CN" altLang="en-US"/>
              <a:t>单击此处编辑母版标题样式</a:t>
            </a:r>
            <a:endParaRPr lang="zh-CN" altLang="en-US"/>
          </a:p>
        </p:txBody>
      </p:sp>
      <p:sp>
        <p:nvSpPr>
          <p:cNvPr id="3" name="内容占位符 2"/>
          <p:cNvSpPr>
            <a:spLocks noGrp="1"/>
          </p:cNvSpPr>
          <p:nvPr>
            <p:ph sz="half" idx="1"/>
            <p:custDataLst>
              <p:tags r:id="rId3"/>
            </p:custDataLst>
          </p:nvPr>
        </p:nvSpPr>
        <p:spPr>
          <a:xfrm>
            <a:off x="838200" y="1825625"/>
            <a:ext cx="5181600" cy="4351338"/>
          </a:xfrm>
        </p:spPr>
        <p:txBody>
          <a:bodyPr/>
          <a:lstStyle>
            <a:lvl1pPr>
              <a:defRPr/>
            </a:lvl1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内容占位符 3"/>
          <p:cNvSpPr>
            <a:spLocks noGrp="1"/>
          </p:cNvSpPr>
          <p:nvPr>
            <p:ph sz="half" idx="2"/>
            <p:custDataLst>
              <p:tags r:id="rId4"/>
            </p:custDataLst>
          </p:nvPr>
        </p:nvSpPr>
        <p:spPr>
          <a:xfrm>
            <a:off x="6172200" y="1825625"/>
            <a:ext cx="5181600" cy="4351338"/>
          </a:xfrm>
        </p:spPr>
        <p:txBody>
          <a:bodyPr/>
          <a:lstStyle>
            <a:lvl1pPr>
              <a:defRPr/>
            </a:lvl1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5" name="日期占位符 4"/>
          <p:cNvSpPr>
            <a:spLocks noGrp="1"/>
          </p:cNvSpPr>
          <p:nvPr>
            <p:ph type="dt" sz="half" idx="10"/>
            <p:custDataLst>
              <p:tags r:id="rId5"/>
            </p:custDataLst>
          </p:nvPr>
        </p:nvSpPr>
        <p:spPr/>
        <p:txBody>
          <a:bodyPr/>
          <a:lstStyle/>
          <a:p>
            <a:fld id="{4C673B6C-4284-405C-963D-BB07F2087A0B}" type="datetimeFigureOut">
              <a:rPr lang="zh-CN" altLang="en-US" smtClean="0"/>
            </a:fld>
            <a:endParaRPr lang="zh-CN" altLang="en-US"/>
          </a:p>
        </p:txBody>
      </p:sp>
      <p:sp>
        <p:nvSpPr>
          <p:cNvPr id="6" name="页脚占位符 5"/>
          <p:cNvSpPr>
            <a:spLocks noGrp="1"/>
          </p:cNvSpPr>
          <p:nvPr>
            <p:ph type="ftr" sz="quarter" idx="11"/>
            <p:custDataLst>
              <p:tags r:id="rId6"/>
            </p:custDataLst>
          </p:nvPr>
        </p:nvSpPr>
        <p:spPr/>
        <p:txBody>
          <a:bodyPr/>
          <a:lstStyle/>
          <a:p>
            <a:endParaRPr lang="zh-CN" altLang="en-US"/>
          </a:p>
        </p:txBody>
      </p:sp>
      <p:sp>
        <p:nvSpPr>
          <p:cNvPr id="7" name="灯片编号占位符 6"/>
          <p:cNvSpPr>
            <a:spLocks noGrp="1"/>
          </p:cNvSpPr>
          <p:nvPr>
            <p:ph type="sldNum" sz="quarter" idx="12"/>
            <p:custDataLst>
              <p:tags r:id="rId7"/>
            </p:custDataLst>
          </p:nvPr>
        </p:nvSpPr>
        <p:spPr/>
        <p:txBody>
          <a:bodyPr/>
          <a:lstStyle/>
          <a:p>
            <a:fld id="{9D00EC9D-7FD2-4C5C-AB54-92EC8DA70D1E}"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838200" y="272256"/>
            <a:ext cx="10515600" cy="1325563"/>
          </a:xfrm>
        </p:spPr>
        <p:txBody>
          <a:bodyPr/>
          <a:lstStyle/>
          <a:p>
            <a:r>
              <a:rPr lang="zh-CN" altLang="en-US"/>
              <a:t>单击此处编辑母版标题样式</a:t>
            </a:r>
            <a:endParaRPr lang="zh-CN" altLang="en-US"/>
          </a:p>
        </p:txBody>
      </p:sp>
      <p:sp>
        <p:nvSpPr>
          <p:cNvPr id="3" name="文本占位符 2"/>
          <p:cNvSpPr>
            <a:spLocks noGrp="1"/>
          </p:cNvSpPr>
          <p:nvPr>
            <p:ph type="body" idx="1"/>
            <p:custDataLst>
              <p:tags r:id="rId3"/>
            </p:custDataLst>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单击此处编辑母版文本样式</a:t>
            </a:r>
            <a:endParaRPr lang="zh-CN" altLang="en-US" dirty="0"/>
          </a:p>
        </p:txBody>
      </p:sp>
      <p:sp>
        <p:nvSpPr>
          <p:cNvPr id="4" name="内容占位符 3"/>
          <p:cNvSpPr>
            <a:spLocks noGrp="1"/>
          </p:cNvSpPr>
          <p:nvPr>
            <p:ph sz="half" idx="2"/>
            <p:custDataLst>
              <p:tags r:id="rId4"/>
            </p:custDataLst>
          </p:nvPr>
        </p:nvSpPr>
        <p:spPr>
          <a:xfrm>
            <a:off x="839788" y="2505075"/>
            <a:ext cx="5157787" cy="3684588"/>
          </a:xfrm>
        </p:spPr>
        <p:txBody>
          <a:bodyPr/>
          <a:lstStyle>
            <a:lvl1pPr>
              <a:defRPr/>
            </a:lvl1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5" name="文本占位符 4"/>
          <p:cNvSpPr>
            <a:spLocks noGrp="1"/>
          </p:cNvSpPr>
          <p:nvPr>
            <p:ph type="body" sz="quarter" idx="3"/>
            <p:custDataLst>
              <p:tags r:id="rId5"/>
            </p:custDataLst>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单击此处编辑母版文本样式</a:t>
            </a:r>
            <a:endParaRPr lang="zh-CN" altLang="en-US" dirty="0"/>
          </a:p>
        </p:txBody>
      </p:sp>
      <p:sp>
        <p:nvSpPr>
          <p:cNvPr id="6" name="内容占位符 5"/>
          <p:cNvSpPr>
            <a:spLocks noGrp="1"/>
          </p:cNvSpPr>
          <p:nvPr>
            <p:ph sz="quarter" idx="4"/>
            <p:custDataLst>
              <p:tags r:id="rId6"/>
            </p:custDataLst>
          </p:nvPr>
        </p:nvSpPr>
        <p:spPr>
          <a:xfrm>
            <a:off x="6172200" y="2505075"/>
            <a:ext cx="5183188" cy="3684588"/>
          </a:xfrm>
        </p:spPr>
        <p:txBody>
          <a:bodyPr/>
          <a:lstStyle>
            <a:lvl1pPr>
              <a:defRPr/>
            </a:lvl1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7" name="日期占位符 6"/>
          <p:cNvSpPr>
            <a:spLocks noGrp="1"/>
          </p:cNvSpPr>
          <p:nvPr>
            <p:ph type="dt" sz="half" idx="10"/>
            <p:custDataLst>
              <p:tags r:id="rId7"/>
            </p:custDataLst>
          </p:nvPr>
        </p:nvSpPr>
        <p:spPr/>
        <p:txBody>
          <a:bodyPr/>
          <a:lstStyle/>
          <a:p>
            <a:fld id="{4C673B6C-4284-405C-963D-BB07F2087A0B}" type="datetimeFigureOut">
              <a:rPr lang="zh-CN" altLang="en-US" smtClean="0"/>
            </a:fld>
            <a:endParaRPr lang="zh-CN" altLang="en-US"/>
          </a:p>
        </p:txBody>
      </p:sp>
      <p:sp>
        <p:nvSpPr>
          <p:cNvPr id="8" name="页脚占位符 7"/>
          <p:cNvSpPr>
            <a:spLocks noGrp="1"/>
          </p:cNvSpPr>
          <p:nvPr>
            <p:ph type="ftr" sz="quarter" idx="11"/>
            <p:custDataLst>
              <p:tags r:id="rId8"/>
            </p:custDataLst>
          </p:nvPr>
        </p:nvSpPr>
        <p:spPr/>
        <p:txBody>
          <a:bodyPr/>
          <a:lstStyle/>
          <a:p>
            <a:endParaRPr lang="zh-CN" altLang="en-US"/>
          </a:p>
        </p:txBody>
      </p:sp>
      <p:sp>
        <p:nvSpPr>
          <p:cNvPr id="9" name="灯片编号占位符 8"/>
          <p:cNvSpPr>
            <a:spLocks noGrp="1"/>
          </p:cNvSpPr>
          <p:nvPr>
            <p:ph type="sldNum" sz="quarter" idx="12"/>
            <p:custDataLst>
              <p:tags r:id="rId9"/>
            </p:custDataLst>
          </p:nvPr>
        </p:nvSpPr>
        <p:spPr/>
        <p:txBody>
          <a:bodyPr/>
          <a:lstStyle/>
          <a:p>
            <a:fld id="{9D00EC9D-7FD2-4C5C-AB54-92EC8DA70D1E}"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showMasterSp="0" userDrawn="1">
  <p:cSld name="仅标题">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4C673B6C-4284-405C-963D-BB07F2087A0B}"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9D00EC9D-7FD2-4C5C-AB54-92EC8DA70D1E}" type="slidenum">
              <a:rPr lang="zh-CN" altLang="en-US" smtClean="0"/>
            </a:fld>
            <a:endParaRPr lang="zh-CN" altLang="en-US"/>
          </a:p>
        </p:txBody>
      </p:sp>
      <p:sp>
        <p:nvSpPr>
          <p:cNvPr id="9" name="标题 8"/>
          <p:cNvSpPr>
            <a:spLocks noGrp="1"/>
          </p:cNvSpPr>
          <p:nvPr>
            <p:ph type="title"/>
            <p:custDataLst>
              <p:tags r:id="rId5"/>
            </p:custDataLst>
          </p:nvPr>
        </p:nvSpPr>
        <p:spPr/>
        <p:txBody>
          <a:bodyPr/>
          <a:lstStyle/>
          <a:p>
            <a:r>
              <a:rPr lang="zh-CN" altLang="en-US"/>
              <a:t>单击此处编辑母版标题样式</a:t>
            </a:r>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2"/>
            </p:custDataLst>
          </p:nvPr>
        </p:nvSpPr>
        <p:spPr/>
        <p:txBody>
          <a:bodyPr/>
          <a:lstStyle/>
          <a:p>
            <a:fld id="{4C673B6C-4284-405C-963D-BB07F2087A0B}" type="datetimeFigureOut">
              <a:rPr lang="zh-CN" altLang="en-US" smtClean="0"/>
            </a:fld>
            <a:endParaRPr lang="zh-CN" altLang="en-US"/>
          </a:p>
        </p:txBody>
      </p:sp>
      <p:sp>
        <p:nvSpPr>
          <p:cNvPr id="3" name="页脚占位符 2"/>
          <p:cNvSpPr>
            <a:spLocks noGrp="1"/>
          </p:cNvSpPr>
          <p:nvPr>
            <p:ph type="ftr" sz="quarter" idx="11"/>
            <p:custDataLst>
              <p:tags r:id="rId3"/>
            </p:custDataLst>
          </p:nvPr>
        </p:nvSpPr>
        <p:spPr/>
        <p:txBody>
          <a:bodyPr/>
          <a:lstStyle/>
          <a:p>
            <a:endParaRPr lang="zh-CN" altLang="en-US"/>
          </a:p>
        </p:txBody>
      </p:sp>
      <p:sp>
        <p:nvSpPr>
          <p:cNvPr id="4" name="灯片编号占位符 3"/>
          <p:cNvSpPr>
            <a:spLocks noGrp="1"/>
          </p:cNvSpPr>
          <p:nvPr>
            <p:ph type="sldNum" sz="quarter" idx="12"/>
            <p:custDataLst>
              <p:tags r:id="rId4"/>
            </p:custDataLst>
          </p:nvPr>
        </p:nvSpPr>
        <p:spPr/>
        <p:txBody>
          <a:bodyPr/>
          <a:lstStyle/>
          <a:p>
            <a:fld id="{9D00EC9D-7FD2-4C5C-AB54-92EC8DA70D1E}"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839787" y="457200"/>
            <a:ext cx="4165200" cy="1600200"/>
          </a:xfrm>
        </p:spPr>
        <p:txBody>
          <a:bodyPr anchor="t" anchorCtr="0">
            <a:normAutofit/>
          </a:bodyPr>
          <a:lstStyle>
            <a:lvl1pPr>
              <a:defRPr sz="3600"/>
            </a:lvl1pPr>
          </a:lstStyle>
          <a:p>
            <a:r>
              <a:rPr lang="zh-CN" altLang="en-US" dirty="0"/>
              <a:t>单击此处编辑母版标题样式</a:t>
            </a:r>
            <a:endParaRPr lang="zh-CN" altLang="en-US" dirty="0"/>
          </a:p>
        </p:txBody>
      </p:sp>
      <p:sp>
        <p:nvSpPr>
          <p:cNvPr id="3" name="图片占位符 2"/>
          <p:cNvSpPr>
            <a:spLocks noGrp="1" noChangeAspect="1"/>
          </p:cNvSpPr>
          <p:nvPr>
            <p:ph type="pic" idx="1"/>
            <p:custDataLst>
              <p:tags r:id="rId3"/>
            </p:custDataLst>
          </p:nvPr>
        </p:nvSpPr>
        <p:spPr>
          <a:xfrm>
            <a:off x="5184000" y="457200"/>
            <a:ext cx="6170400" cy="540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dirty="0"/>
          </a:p>
        </p:txBody>
      </p:sp>
      <p:sp>
        <p:nvSpPr>
          <p:cNvPr id="4" name="文本占位符 3"/>
          <p:cNvSpPr>
            <a:spLocks noGrp="1"/>
          </p:cNvSpPr>
          <p:nvPr>
            <p:ph type="body" sz="half" idx="2"/>
            <p:custDataLst>
              <p:tags r:id="rId4"/>
            </p:custDataLst>
          </p:nvPr>
        </p:nvSpPr>
        <p:spPr>
          <a:xfrm>
            <a:off x="839787" y="2057400"/>
            <a:ext cx="4165200" cy="3811588"/>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dirty="0"/>
              <a:t>单击此处编辑母版文本样式</a:t>
            </a:r>
            <a:endParaRPr lang="zh-CN" altLang="en-US" dirty="0"/>
          </a:p>
        </p:txBody>
      </p:sp>
      <p:sp>
        <p:nvSpPr>
          <p:cNvPr id="5" name="日期占位符 4"/>
          <p:cNvSpPr>
            <a:spLocks noGrp="1"/>
          </p:cNvSpPr>
          <p:nvPr>
            <p:ph type="dt" sz="half" idx="10"/>
            <p:custDataLst>
              <p:tags r:id="rId5"/>
            </p:custDataLst>
          </p:nvPr>
        </p:nvSpPr>
        <p:spPr/>
        <p:txBody>
          <a:bodyPr/>
          <a:lstStyle/>
          <a:p>
            <a:fld id="{9EFD9D74-47D9-4702-A33C-335B63B48DBF}" type="datetimeFigureOut">
              <a:rPr lang="zh-CN" altLang="en-US" smtClean="0"/>
            </a:fld>
            <a:endParaRPr lang="zh-CN" altLang="en-US" dirty="0"/>
          </a:p>
        </p:txBody>
      </p:sp>
      <p:sp>
        <p:nvSpPr>
          <p:cNvPr id="6" name="页脚占位符 5"/>
          <p:cNvSpPr>
            <a:spLocks noGrp="1"/>
          </p:cNvSpPr>
          <p:nvPr>
            <p:ph type="ftr" sz="quarter" idx="11"/>
            <p:custDataLst>
              <p:tags r:id="rId6"/>
            </p:custDataLst>
          </p:nvPr>
        </p:nvSpPr>
        <p:spPr/>
        <p:txBody>
          <a:bodyPr/>
          <a:lstStyle/>
          <a:p>
            <a:endParaRPr lang="zh-CN" altLang="en-US" dirty="0"/>
          </a:p>
        </p:txBody>
      </p:sp>
      <p:sp>
        <p:nvSpPr>
          <p:cNvPr id="7" name="灯片编号占位符 6"/>
          <p:cNvSpPr>
            <a:spLocks noGrp="1"/>
          </p:cNvSpPr>
          <p:nvPr>
            <p:ph type="sldNum" sz="quarter" idx="12"/>
            <p:custDataLst>
              <p:tags r:id="rId7"/>
            </p:custDataLst>
          </p:nvPr>
        </p:nvSpPr>
        <p:spPr/>
        <p:txBody>
          <a:bodyPr/>
          <a:lstStyle/>
          <a:p>
            <a:fld id="{FABC47A4-756D-490B-A52F-7D9E2C9FC05F}"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custDataLst>
              <p:tags r:id="rId2"/>
            </p:custDataLst>
          </p:nvPr>
        </p:nvSpPr>
        <p:spPr>
          <a:xfrm>
            <a:off x="10280822" y="365125"/>
            <a:ext cx="1072978" cy="5811838"/>
          </a:xfrm>
        </p:spPr>
        <p:txBody>
          <a:bodyPr vert="eaVert">
            <a:normAutofit/>
          </a:bodyPr>
          <a:lstStyle>
            <a:lvl1pPr>
              <a:defRPr sz="3600"/>
            </a:lvl1pPr>
          </a:lstStyle>
          <a:p>
            <a:r>
              <a:rPr lang="zh-CN" altLang="en-US"/>
              <a:t>单击此处编辑母版标题样式</a:t>
            </a:r>
            <a:endParaRPr lang="zh-CN" altLang="en-US"/>
          </a:p>
        </p:txBody>
      </p:sp>
      <p:sp>
        <p:nvSpPr>
          <p:cNvPr id="3" name="竖排文字占位符 2"/>
          <p:cNvSpPr>
            <a:spLocks noGrp="1"/>
          </p:cNvSpPr>
          <p:nvPr>
            <p:ph type="body" orient="vert" idx="1"/>
            <p:custDataLst>
              <p:tags r:id="rId3"/>
            </p:custDataLst>
          </p:nvPr>
        </p:nvSpPr>
        <p:spPr>
          <a:xfrm>
            <a:off x="838200" y="365125"/>
            <a:ext cx="9343768" cy="5811838"/>
          </a:xfrm>
        </p:spPr>
        <p:txBody>
          <a:bodyPr vert="eaVert"/>
          <a:lstStyle>
            <a:lvl1pPr>
              <a:defRPr/>
            </a:lvl1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10"/>
            <p:custDataLst>
              <p:tags r:id="rId4"/>
            </p:custDataLst>
          </p:nvPr>
        </p:nvSpPr>
        <p:spPr/>
        <p:txBody>
          <a:bodyPr/>
          <a:lstStyle/>
          <a:p>
            <a:fld id="{4C673B6C-4284-405C-963D-BB07F2087A0B}"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9D00EC9D-7FD2-4C5C-AB54-92EC8DA70D1E}"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4" Type="http://schemas.openxmlformats.org/officeDocument/2006/relationships/theme" Target="../theme/theme1.xml"/><Relationship Id="rId23" Type="http://schemas.openxmlformats.org/officeDocument/2006/relationships/tags" Target="../tags/tag71.xml"/><Relationship Id="rId22" Type="http://schemas.openxmlformats.org/officeDocument/2006/relationships/tags" Target="../tags/tag70.xml"/><Relationship Id="rId21" Type="http://schemas.openxmlformats.org/officeDocument/2006/relationships/tags" Target="../tags/tag69.xml"/><Relationship Id="rId20" Type="http://schemas.openxmlformats.org/officeDocument/2006/relationships/tags" Target="../tags/tag68.xml"/><Relationship Id="rId2" Type="http://schemas.openxmlformats.org/officeDocument/2006/relationships/slideLayout" Target="../slideLayouts/slideLayout2.xml"/><Relationship Id="rId19" Type="http://schemas.openxmlformats.org/officeDocument/2006/relationships/tags" Target="../tags/tag67.xml"/><Relationship Id="rId18" Type="http://schemas.openxmlformats.org/officeDocument/2006/relationships/tags" Target="../tags/tag66.xml"/><Relationship Id="rId17" Type="http://schemas.openxmlformats.org/officeDocument/2006/relationships/tags" Target="../tags/tag65.xml"/><Relationship Id="rId16" Type="http://schemas.openxmlformats.org/officeDocument/2006/relationships/tags" Target="../tags/tag64.xml"/><Relationship Id="rId15" Type="http://schemas.openxmlformats.org/officeDocument/2006/relationships/tags" Target="../tags/tag63.xml"/><Relationship Id="rId14" Type="http://schemas.openxmlformats.org/officeDocument/2006/relationships/tags" Target="../tags/tag62.xml"/><Relationship Id="rId13" Type="http://schemas.openxmlformats.org/officeDocument/2006/relationships/tags" Target="../tags/tag61.xml"/><Relationship Id="rId12" Type="http://schemas.openxmlformats.org/officeDocument/2006/relationships/tags" Target="../tags/tag60.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openDmnd">
          <a:fgClr>
            <a:schemeClr val="bg1">
              <a:lumMod val="85000"/>
            </a:schemeClr>
          </a:fgClr>
          <a:bgClr>
            <a:schemeClr val="bg1"/>
          </a:bgClr>
        </a:pattFill>
        <a:effectLst/>
      </p:bgPr>
    </p:bg>
    <p:spTree>
      <p:nvGrpSpPr>
        <p:cNvPr id="1" name=""/>
        <p:cNvGrpSpPr/>
        <p:nvPr/>
      </p:nvGrpSpPr>
      <p:grpSpPr>
        <a:xfrm>
          <a:off x="0" y="0"/>
          <a:ext cx="0" cy="0"/>
          <a:chOff x="0" y="0"/>
          <a:chExt cx="0" cy="0"/>
        </a:xfrm>
      </p:grpSpPr>
      <p:grpSp>
        <p:nvGrpSpPr>
          <p:cNvPr id="7" name="组合 3"/>
          <p:cNvGrpSpPr/>
          <p:nvPr>
            <p:custDataLst>
              <p:tags r:id="rId12"/>
            </p:custDataLst>
          </p:nvPr>
        </p:nvGrpSpPr>
        <p:grpSpPr bwMode="auto">
          <a:xfrm flipH="1">
            <a:off x="11182350" y="0"/>
            <a:ext cx="1009650" cy="1009650"/>
            <a:chOff x="0" y="0"/>
            <a:chExt cx="3600450" cy="3600450"/>
          </a:xfrm>
        </p:grpSpPr>
        <p:sp>
          <p:nvSpPr>
            <p:cNvPr id="8" name="直角三角形 7"/>
            <p:cNvSpPr/>
            <p:nvPr>
              <p:custDataLst>
                <p:tags r:id="rId13"/>
              </p:custDataLst>
            </p:nvPr>
          </p:nvSpPr>
          <p:spPr>
            <a:xfrm rot="5400000">
              <a:off x="0" y="0"/>
              <a:ext cx="3600450" cy="3600450"/>
            </a:xfrm>
            <a:prstGeom prst="rtTriangle">
              <a:avLst/>
            </a:prstGeom>
            <a:solidFill>
              <a:schemeClr val="accent2">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a:p>
          </p:txBody>
        </p:sp>
        <p:sp>
          <p:nvSpPr>
            <p:cNvPr id="9" name="直角三角形 8"/>
            <p:cNvSpPr/>
            <p:nvPr>
              <p:custDataLst>
                <p:tags r:id="rId14"/>
              </p:custDataLst>
            </p:nvPr>
          </p:nvSpPr>
          <p:spPr>
            <a:xfrm rot="5400000">
              <a:off x="-4" y="0"/>
              <a:ext cx="2972071" cy="2972068"/>
            </a:xfrm>
            <a:prstGeom prst="rtTriangl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a:p>
          </p:txBody>
        </p:sp>
      </p:grpSp>
      <p:grpSp>
        <p:nvGrpSpPr>
          <p:cNvPr id="10" name="组合 14"/>
          <p:cNvGrpSpPr/>
          <p:nvPr>
            <p:custDataLst>
              <p:tags r:id="rId15"/>
            </p:custDataLst>
          </p:nvPr>
        </p:nvGrpSpPr>
        <p:grpSpPr bwMode="auto">
          <a:xfrm flipV="1">
            <a:off x="0" y="5829300"/>
            <a:ext cx="1028700" cy="1028700"/>
            <a:chOff x="0" y="0"/>
            <a:chExt cx="3600450" cy="3600450"/>
          </a:xfrm>
        </p:grpSpPr>
        <p:sp>
          <p:nvSpPr>
            <p:cNvPr id="11" name="直角三角形 10"/>
            <p:cNvSpPr/>
            <p:nvPr>
              <p:custDataLst>
                <p:tags r:id="rId16"/>
              </p:custDataLst>
            </p:nvPr>
          </p:nvSpPr>
          <p:spPr>
            <a:xfrm rot="5400000">
              <a:off x="0" y="0"/>
              <a:ext cx="3600450" cy="3600450"/>
            </a:xfrm>
            <a:prstGeom prst="rtTriangle">
              <a:avLst/>
            </a:prstGeom>
            <a:solidFill>
              <a:schemeClr val="accent2">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a:p>
          </p:txBody>
        </p:sp>
        <p:sp>
          <p:nvSpPr>
            <p:cNvPr id="12" name="直角三角形 11"/>
            <p:cNvSpPr/>
            <p:nvPr>
              <p:custDataLst>
                <p:tags r:id="rId17"/>
              </p:custDataLst>
            </p:nvPr>
          </p:nvSpPr>
          <p:spPr>
            <a:xfrm rot="5400000">
              <a:off x="4" y="0"/>
              <a:ext cx="2972592" cy="2972596"/>
            </a:xfrm>
            <a:prstGeom prst="rtTriangl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a:p>
          </p:txBody>
        </p:sp>
      </p:grpSp>
      <p:sp>
        <p:nvSpPr>
          <p:cNvPr id="2" name="标题占位符 1"/>
          <p:cNvSpPr>
            <a:spLocks noGrp="1"/>
          </p:cNvSpPr>
          <p:nvPr>
            <p:ph type="title"/>
            <p:custDataLst>
              <p:tags r:id="rId18"/>
            </p:custDataLst>
          </p:nvPr>
        </p:nvSpPr>
        <p:spPr>
          <a:xfrm>
            <a:off x="838200" y="365125"/>
            <a:ext cx="10515600" cy="1325563"/>
          </a:xfrm>
          <a:prstGeom prst="rect">
            <a:avLst/>
          </a:prstGeom>
        </p:spPr>
        <p:txBody>
          <a:bodyPr vert="horz" lIns="90000" tIns="46800" rIns="90000" bIns="46800" rtlCol="0" anchor="ctr">
            <a:normAutofit/>
          </a:bodyPr>
          <a:lstStyle/>
          <a:p>
            <a:r>
              <a:rPr lang="zh-CN" altLang="en-US" dirty="0"/>
              <a:t>单击此处编辑母版标题样式</a:t>
            </a:r>
            <a:endParaRPr lang="zh-CN" altLang="en-US" dirty="0"/>
          </a:p>
        </p:txBody>
      </p:sp>
      <p:sp>
        <p:nvSpPr>
          <p:cNvPr id="3" name="文本占位符 2"/>
          <p:cNvSpPr>
            <a:spLocks noGrp="1"/>
          </p:cNvSpPr>
          <p:nvPr>
            <p:ph type="body" idx="1"/>
            <p:custDataLst>
              <p:tags r:id="rId19"/>
            </p:custDataLst>
          </p:nvPr>
        </p:nvSpPr>
        <p:spPr>
          <a:xfrm>
            <a:off x="838200" y="1825625"/>
            <a:ext cx="10515600" cy="4351338"/>
          </a:xfrm>
          <a:prstGeom prst="rect">
            <a:avLst/>
          </a:prstGeom>
        </p:spPr>
        <p:txBody>
          <a:bodyPr vert="horz" lIns="90000" tIns="46800" rIns="90000" bIns="46800" rtlCol="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2"/>
            <p:custDataLst>
              <p:tags r:id="rId20"/>
            </p:custDataLst>
          </p:nvPr>
        </p:nvSpPr>
        <p:spPr>
          <a:xfrm>
            <a:off x="838200" y="6356350"/>
            <a:ext cx="2743200" cy="365125"/>
          </a:xfrm>
          <a:prstGeom prst="rect">
            <a:avLst/>
          </a:prstGeom>
        </p:spPr>
        <p:txBody>
          <a:bodyPr vert="horz" lIns="90000" tIns="46800" rIns="90000" bIns="46800" rtlCol="0" anchor="ctr">
            <a:normAutofit/>
          </a:bodyPr>
          <a:lstStyle>
            <a:lvl1pPr algn="l">
              <a:lnSpc>
                <a:spcPct val="120000"/>
              </a:lnSpc>
              <a:defRPr sz="1200">
                <a:solidFill>
                  <a:schemeClr val="bg1">
                    <a:lumMod val="50000"/>
                  </a:schemeClr>
                </a:solidFill>
                <a:latin typeface="+mn-ea"/>
                <a:ea typeface="+mn-ea"/>
              </a:defRPr>
            </a:lvl1pPr>
          </a:lstStyle>
          <a:p>
            <a:fld id="{4C673B6C-4284-405C-963D-BB07F2087A0B}" type="datetimeFigureOut">
              <a:rPr lang="zh-CN" altLang="en-US" smtClean="0"/>
            </a:fld>
            <a:endParaRPr lang="zh-CN" altLang="en-US"/>
          </a:p>
        </p:txBody>
      </p:sp>
      <p:sp>
        <p:nvSpPr>
          <p:cNvPr id="5" name="页脚占位符 4"/>
          <p:cNvSpPr>
            <a:spLocks noGrp="1"/>
          </p:cNvSpPr>
          <p:nvPr>
            <p:ph type="ftr" sz="quarter" idx="3"/>
            <p:custDataLst>
              <p:tags r:id="rId21"/>
            </p:custDataLst>
          </p:nvPr>
        </p:nvSpPr>
        <p:spPr>
          <a:xfrm>
            <a:off x="4038600" y="6356350"/>
            <a:ext cx="4114800" cy="365125"/>
          </a:xfrm>
          <a:prstGeom prst="rect">
            <a:avLst/>
          </a:prstGeom>
        </p:spPr>
        <p:txBody>
          <a:bodyPr vert="horz" lIns="90000" tIns="46800" rIns="90000" bIns="46800" rtlCol="0" anchor="ctr">
            <a:normAutofit/>
          </a:bodyPr>
          <a:lstStyle>
            <a:lvl1pPr algn="ctr">
              <a:lnSpc>
                <a:spcPct val="120000"/>
              </a:lnSpc>
              <a:defRPr sz="1200">
                <a:solidFill>
                  <a:schemeClr val="bg1">
                    <a:lumMod val="50000"/>
                  </a:schemeClr>
                </a:solidFill>
                <a:latin typeface="+mn-ea"/>
                <a:ea typeface="+mn-ea"/>
              </a:defRPr>
            </a:lvl1pPr>
          </a:lstStyle>
          <a:p>
            <a:endParaRPr lang="zh-CN" altLang="en-US"/>
          </a:p>
        </p:txBody>
      </p:sp>
      <p:sp>
        <p:nvSpPr>
          <p:cNvPr id="6" name="灯片编号占位符 5"/>
          <p:cNvSpPr>
            <a:spLocks noGrp="1"/>
          </p:cNvSpPr>
          <p:nvPr>
            <p:ph type="sldNum" sz="quarter" idx="4"/>
            <p:custDataLst>
              <p:tags r:id="rId22"/>
            </p:custDataLst>
          </p:nvPr>
        </p:nvSpPr>
        <p:spPr>
          <a:xfrm>
            <a:off x="8610600" y="6356350"/>
            <a:ext cx="2743200" cy="365125"/>
          </a:xfrm>
          <a:prstGeom prst="rect">
            <a:avLst/>
          </a:prstGeom>
        </p:spPr>
        <p:txBody>
          <a:bodyPr vert="horz" lIns="90000" tIns="46800" rIns="90000" bIns="46800" rtlCol="0" anchor="ctr">
            <a:normAutofit/>
          </a:bodyPr>
          <a:lstStyle>
            <a:lvl1pPr algn="r">
              <a:lnSpc>
                <a:spcPct val="120000"/>
              </a:lnSpc>
              <a:defRPr sz="1200">
                <a:solidFill>
                  <a:schemeClr val="bg1">
                    <a:lumMod val="50000"/>
                  </a:schemeClr>
                </a:solidFill>
                <a:latin typeface="+mn-ea"/>
                <a:ea typeface="+mn-ea"/>
              </a:defRPr>
            </a:lvl1pPr>
          </a:lstStyle>
          <a:p>
            <a:fld id="{9D00EC9D-7FD2-4C5C-AB54-92EC8DA70D1E}" type="slidenum">
              <a:rPr lang="zh-CN" altLang="en-US" smtClean="0"/>
            </a:fld>
            <a:endParaRPr lang="zh-CN" altLang="en-US"/>
          </a:p>
        </p:txBody>
      </p:sp>
      <p:sp>
        <p:nvSpPr>
          <p:cNvPr id="13" name="KSO_TEMPLATE" hidden="1"/>
          <p:cNvSpPr/>
          <p:nvPr>
            <p:custDataLst>
              <p:tags r:id="rId23"/>
            </p:custDataLst>
          </p:nvPr>
        </p:nvSpPr>
        <p:spPr>
          <a:xfrm>
            <a:off x="0" y="0"/>
            <a:ext cx="0" cy="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120000"/>
        </a:lnSpc>
        <a:spcBef>
          <a:spcPct val="0"/>
        </a:spcBef>
        <a:buNone/>
        <a:defRPr sz="4400" kern="1200">
          <a:solidFill>
            <a:schemeClr val="tx2"/>
          </a:solidFill>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24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20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8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8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8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5" Type="http://schemas.openxmlformats.org/officeDocument/2006/relationships/notesSlide" Target="../notesSlides/notesSlide1.xml"/><Relationship Id="rId4" Type="http://schemas.openxmlformats.org/officeDocument/2006/relationships/slideLayout" Target="../slideLayouts/slideLayout1.xml"/><Relationship Id="rId3" Type="http://schemas.openxmlformats.org/officeDocument/2006/relationships/tags" Target="../tags/tag74.xml"/><Relationship Id="rId2" Type="http://schemas.openxmlformats.org/officeDocument/2006/relationships/tags" Target="../tags/tag73.xml"/><Relationship Id="rId1" Type="http://schemas.openxmlformats.org/officeDocument/2006/relationships/tags" Target="../tags/tag72.xml"/></Relationships>
</file>

<file path=ppt/slides/_rels/slide2.xml.rels><?xml version="1.0" encoding="UTF-8" standalone="yes"?>
<Relationships xmlns="http://schemas.openxmlformats.org/package/2006/relationships"><Relationship Id="rId4" Type="http://schemas.openxmlformats.org/officeDocument/2006/relationships/notesSlide" Target="../notesSlides/notesSlide2.xml"/><Relationship Id="rId3" Type="http://schemas.openxmlformats.org/officeDocument/2006/relationships/slideLayout" Target="../slideLayouts/slideLayout2.xml"/><Relationship Id="rId2" Type="http://schemas.openxmlformats.org/officeDocument/2006/relationships/tags" Target="../tags/tag76.xml"/><Relationship Id="rId1" Type="http://schemas.openxmlformats.org/officeDocument/2006/relationships/tags" Target="../tags/tag75.xml"/></Relationships>
</file>

<file path=ppt/slides/_rels/slide3.xml.rels><?xml version="1.0" encoding="UTF-8" standalone="yes"?>
<Relationships xmlns="http://schemas.openxmlformats.org/package/2006/relationships"><Relationship Id="rId5" Type="http://schemas.openxmlformats.org/officeDocument/2006/relationships/notesSlide" Target="../notesSlides/notesSlide3.xml"/><Relationship Id="rId4" Type="http://schemas.openxmlformats.org/officeDocument/2006/relationships/slideLayout" Target="../slideLayouts/slideLayout4.xml"/><Relationship Id="rId3" Type="http://schemas.openxmlformats.org/officeDocument/2006/relationships/tags" Target="../tags/tag79.xml"/><Relationship Id="rId2" Type="http://schemas.openxmlformats.org/officeDocument/2006/relationships/tags" Target="../tags/tag78.xml"/><Relationship Id="rId1" Type="http://schemas.openxmlformats.org/officeDocument/2006/relationships/tags" Target="../tags/tag77.xml"/></Relationships>
</file>

<file path=ppt/slides/_rels/slide4.xml.rels><?xml version="1.0" encoding="UTF-8" standalone="yes"?>
<Relationships xmlns="http://schemas.openxmlformats.org/package/2006/relationships"><Relationship Id="rId5" Type="http://schemas.openxmlformats.org/officeDocument/2006/relationships/notesSlide" Target="../notesSlides/notesSlide4.xml"/><Relationship Id="rId4" Type="http://schemas.openxmlformats.org/officeDocument/2006/relationships/slideLayout" Target="../slideLayouts/slideLayout2.xml"/><Relationship Id="rId3" Type="http://schemas.openxmlformats.org/officeDocument/2006/relationships/tags" Target="../tags/tag82.xml"/><Relationship Id="rId2" Type="http://schemas.openxmlformats.org/officeDocument/2006/relationships/tags" Target="../tags/tag81.xml"/><Relationship Id="rId1" Type="http://schemas.openxmlformats.org/officeDocument/2006/relationships/tags" Target="../tags/tag80.xml"/></Relationships>
</file>

<file path=ppt/slides/_rels/slide5.xml.rels><?xml version="1.0" encoding="UTF-8" standalone="yes"?>
<Relationships xmlns="http://schemas.openxmlformats.org/package/2006/relationships"><Relationship Id="rId5" Type="http://schemas.openxmlformats.org/officeDocument/2006/relationships/notesSlide" Target="../notesSlides/notesSlide5.xml"/><Relationship Id="rId4" Type="http://schemas.openxmlformats.org/officeDocument/2006/relationships/slideLayout" Target="../slideLayouts/slideLayout4.xml"/><Relationship Id="rId3" Type="http://schemas.openxmlformats.org/officeDocument/2006/relationships/tags" Target="../tags/tag85.xml"/><Relationship Id="rId2" Type="http://schemas.openxmlformats.org/officeDocument/2006/relationships/tags" Target="../tags/tag84.xml"/><Relationship Id="rId1" Type="http://schemas.openxmlformats.org/officeDocument/2006/relationships/tags" Target="../tags/tag83.xml"/></Relationships>
</file>

<file path=ppt/slides/_rels/slide6.xml.rels><?xml version="1.0" encoding="UTF-8" standalone="yes"?>
<Relationships xmlns="http://schemas.openxmlformats.org/package/2006/relationships"><Relationship Id="rId8" Type="http://schemas.openxmlformats.org/officeDocument/2006/relationships/slideLayout" Target="../slideLayouts/slideLayout7.xml"/><Relationship Id="rId7" Type="http://schemas.openxmlformats.org/officeDocument/2006/relationships/tags" Target="../tags/tag92.xml"/><Relationship Id="rId6" Type="http://schemas.openxmlformats.org/officeDocument/2006/relationships/tags" Target="../tags/tag91.xml"/><Relationship Id="rId5" Type="http://schemas.openxmlformats.org/officeDocument/2006/relationships/tags" Target="../tags/tag90.xml"/><Relationship Id="rId4" Type="http://schemas.openxmlformats.org/officeDocument/2006/relationships/tags" Target="../tags/tag89.xml"/><Relationship Id="rId3" Type="http://schemas.openxmlformats.org/officeDocument/2006/relationships/tags" Target="../tags/tag88.xml"/><Relationship Id="rId2" Type="http://schemas.openxmlformats.org/officeDocument/2006/relationships/tags" Target="../tags/tag87.xml"/><Relationship Id="rId1" Type="http://schemas.openxmlformats.org/officeDocument/2006/relationships/tags" Target="../tags/tag86.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9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ph type="ctrTitle"/>
            <p:custDataLst>
              <p:tags r:id="rId1"/>
            </p:custDataLst>
          </p:nvPr>
        </p:nvSpPr>
        <p:spPr>
          <a:xfrm>
            <a:off x="238760" y="3343674"/>
            <a:ext cx="6106886" cy="904863"/>
          </a:xfrm>
        </p:spPr>
        <p:txBody>
          <a:bodyPr>
            <a:normAutofit fontScale="90000"/>
          </a:bodyPr>
          <a:p>
            <a:r>
              <a:rPr lang="en-US" altLang="zh-CN"/>
              <a:t>2018年政府信息公开</a:t>
            </a:r>
            <a:br>
              <a:rPr lang="en-US" altLang="zh-CN"/>
            </a:br>
            <a:r>
              <a:rPr lang="en-US" altLang="zh-CN"/>
              <a:t>年度报告</a:t>
            </a:r>
            <a:endParaRPr lang="en-US" altLang="zh-CN"/>
          </a:p>
        </p:txBody>
      </p:sp>
      <p:sp>
        <p:nvSpPr>
          <p:cNvPr id="5" name="矩形 4"/>
          <p:cNvSpPr/>
          <p:nvPr>
            <p:custDataLst>
              <p:tags r:id="rId2"/>
            </p:custDataLst>
          </p:nvPr>
        </p:nvSpPr>
        <p:spPr>
          <a:xfrm>
            <a:off x="238760" y="1268095"/>
            <a:ext cx="6977380" cy="149987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lnSpcReduction="20000"/>
          </a:bodyPr>
          <a:p>
            <a:r>
              <a:rPr lang="en-US" altLang="zh-CN" sz="5400">
                <a:solidFill>
                  <a:schemeClr val="tx2"/>
                </a:solidFill>
              </a:rPr>
              <a:t>县金融工作服务中心</a:t>
            </a:r>
            <a:endParaRPr lang="en-US" altLang="zh-CN" sz="5400">
              <a:solidFill>
                <a:schemeClr val="tx2"/>
              </a:solidFill>
            </a:endParaRPr>
          </a:p>
        </p:txBody>
      </p:sp>
      <p:sp>
        <p:nvSpPr>
          <p:cNvPr id="7" name="副标题 6"/>
          <p:cNvSpPr/>
          <p:nvPr>
            <p:ph type="subTitle" idx="1"/>
          </p:nvPr>
        </p:nvSpPr>
        <p:spPr/>
        <p:txBody>
          <a:bodyPr/>
          <a:p>
            <a:endParaRPr lang="zh-CN" altLang="en-US"/>
          </a:p>
        </p:txBody>
      </p:sp>
    </p:spTree>
    <p:custDataLst>
      <p:tags r:id="rId3"/>
    </p:custData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custDataLst>
              <p:tags r:id="rId1"/>
            </p:custDataLst>
          </p:nvPr>
        </p:nvSpPr>
        <p:spPr>
          <a:xfrm>
            <a:off x="675640" y="2766060"/>
            <a:ext cx="10993120" cy="1325880"/>
          </a:xfrm>
        </p:spPr>
        <p:txBody>
          <a:bodyPr vert="horz" wrap="square" lIns="91440" tIns="45720" rIns="91440" bIns="45720" rtlCol="0" anchor="ctr">
            <a:noAutofit/>
          </a:bodyPr>
          <a:lstStyle/>
          <a:p>
            <a:r>
              <a:rPr lang="en-US" altLang="zh-CN" sz="2800"/>
              <a:t>       </a:t>
            </a:r>
            <a:r>
              <a:rPr lang="en-US" altLang="zh-CN" sz="3000"/>
              <a:t>本年度报告根据《中华人民共和国政府信息公开条例》（以下简称《条例》）要求，汇总2018年度县金融工作办公室的政府信息公开年度报告编制而成。报告包括概述，主动公开政府信息情况，依申请公开政府信息和不予公开政府信息情况，政府信息公开的收费及减免情况，因政府信息公开申请行政复议、提起行政诉讼的情况，政府信息公开工作存在的主要问题及改进措施，其他需要报告的事项等部分。报告中所列数据的统计期限自2018年1月1日起至2018年12月31日止。本报告全文在县政信息公开网站公布，欢迎查阅。如对本报告有疑问，可与县金融工作服务中心综合科联系（地址：嘉祥县政府大楼328室，邮编：272400，电话：6853353，电子邮箱：jxxjrb@163.com）。</a:t>
            </a:r>
            <a:endParaRPr lang="en-US" altLang="zh-CN" sz="3000"/>
          </a:p>
        </p:txBody>
      </p:sp>
      <p:sp>
        <p:nvSpPr>
          <p:cNvPr id="4" name="内容占位符 3"/>
          <p:cNvSpPr/>
          <p:nvPr>
            <p:ph idx="1"/>
          </p:nvPr>
        </p:nvSpPr>
        <p:spPr/>
        <p:txBody>
          <a:bodyPr/>
          <a:p>
            <a:endParaRPr lang="zh-CN" altLang="en-US"/>
          </a:p>
        </p:txBody>
      </p:sp>
    </p:spTree>
    <p:custDataLst>
      <p:tags r:id="rId2"/>
    </p:custData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4"/>
          <p:cNvSpPr>
            <a:spLocks noGrp="1"/>
          </p:cNvSpPr>
          <p:nvPr>
            <p:ph type="title"/>
            <p:custDataLst>
              <p:tags r:id="rId1"/>
            </p:custDataLst>
          </p:nvPr>
        </p:nvSpPr>
        <p:spPr/>
        <p:txBody>
          <a:bodyPr vert="horz" wrap="square" lIns="91440" tIns="45720" rIns="91440" bIns="45720" rtlCol="0" anchor="ctr">
            <a:normAutofit/>
          </a:bodyPr>
          <a:p>
            <a:r>
              <a:rPr lang="en-US" altLang="zh-CN" sz="3600"/>
              <a:t>一、概述</a:t>
            </a:r>
            <a:endParaRPr lang="en-US" altLang="zh-CN" sz="3600"/>
          </a:p>
        </p:txBody>
      </p:sp>
      <p:sp>
        <p:nvSpPr>
          <p:cNvPr id="6" name="内容占位符 5"/>
          <p:cNvSpPr>
            <a:spLocks noGrp="1"/>
          </p:cNvSpPr>
          <p:nvPr>
            <p:ph sz="half" idx="1"/>
            <p:custDataLst>
              <p:tags r:id="rId2"/>
            </p:custDataLst>
          </p:nvPr>
        </p:nvSpPr>
        <p:spPr>
          <a:xfrm>
            <a:off x="838200" y="1494790"/>
            <a:ext cx="10515600" cy="4804410"/>
          </a:xfrm>
        </p:spPr>
        <p:txBody>
          <a:bodyPr vert="horz" lIns="91440" tIns="45720" rIns="91440" bIns="45720" rtlCol="0">
            <a:normAutofit fontScale="90000" lnSpcReduction="10000"/>
          </a:bodyPr>
          <a:p>
            <a:pPr>
              <a:lnSpc>
                <a:spcPct val="120000"/>
              </a:lnSpc>
            </a:pPr>
            <a:r>
              <a:rPr lang="en-US" altLang="zh-CN" sz="2800" dirty="0"/>
              <a:t>  </a:t>
            </a:r>
            <a:r>
              <a:rPr lang="en-US" altLang="zh-CN" sz="3200" dirty="0"/>
              <a:t>     2018年度根据省、市、县政府信息公开工作要求，认真贯彻实施《中华人民共和国政府信息公开条例》、《山东省政府信息公开办法》，结合我办工作实际，积极主动地做好政府信息公开工作，通过门户网站、公告栏、银行电子屏等渠道和方式，将符合公开范围的信息及时予以公开，组织机制协调紧密，制度规范系统完善，不断规范政府信息公开的内容和形式，继续深化落实政府信息公开条例，全面细致地做好全系统的信息公开工作，深入推进法治型政府和服务型政府建设，促进了各项金融工作的开展。</a:t>
            </a:r>
            <a:endParaRPr lang="en-US" altLang="zh-CN" sz="3200" dirty="0"/>
          </a:p>
        </p:txBody>
      </p:sp>
    </p:spTree>
    <p:custDataLst>
      <p:tags r:id="rId3"/>
    </p:custData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custDataLst>
              <p:tags r:id="rId1"/>
            </p:custDataLst>
          </p:nvPr>
        </p:nvSpPr>
        <p:spPr/>
        <p:txBody>
          <a:bodyPr vert="horz" wrap="square" lIns="91440" tIns="45720" rIns="91440" bIns="45720" rtlCol="0" anchor="ctr">
            <a:normAutofit/>
          </a:bodyPr>
          <a:lstStyle/>
          <a:p>
            <a:r>
              <a:rPr lang="en-US" altLang="zh-CN" sz="3600"/>
              <a:t>二、主动公开政府信息情况</a:t>
            </a:r>
            <a:endParaRPr lang="en-US" altLang="zh-CN" sz="3600"/>
          </a:p>
        </p:txBody>
      </p:sp>
      <p:sp>
        <p:nvSpPr>
          <p:cNvPr id="3" name="内容占位符 2"/>
          <p:cNvSpPr>
            <a:spLocks noGrp="1"/>
          </p:cNvSpPr>
          <p:nvPr>
            <p:ph idx="1"/>
            <p:custDataLst>
              <p:tags r:id="rId2"/>
            </p:custDataLst>
          </p:nvPr>
        </p:nvSpPr>
        <p:spPr/>
        <p:txBody>
          <a:bodyPr>
            <a:normAutofit/>
          </a:bodyPr>
          <a:lstStyle/>
          <a:p>
            <a:pPr algn="l">
              <a:lnSpc>
                <a:spcPct val="120000"/>
              </a:lnSpc>
              <a:buClrTx/>
              <a:buSzTx/>
            </a:pPr>
            <a:r>
              <a:rPr lang="en-US" altLang="zh-CN" sz="3200" dirty="0"/>
              <a:t>2018年，为进一步方便群众查询信息，在嘉祥县政府网站及时公布机构信息、法规文件、规划总结、工作动态、部门预决算、通知公告等各类信息，共计18条，方便了群众进一步了解、关心和支持金融工作服务中心工作。</a:t>
            </a:r>
            <a:endParaRPr lang="en-US" altLang="zh-CN" sz="3200" dirty="0"/>
          </a:p>
        </p:txBody>
      </p:sp>
    </p:spTree>
    <p:custDataLst>
      <p:tags r:id="rId3"/>
    </p:custData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sz="half" idx="1"/>
            <p:custDataLst>
              <p:tags r:id="rId1"/>
            </p:custDataLst>
          </p:nvPr>
        </p:nvSpPr>
        <p:spPr>
          <a:xfrm>
            <a:off x="826135" y="883920"/>
            <a:ext cx="5181600" cy="5429250"/>
          </a:xfrm>
        </p:spPr>
        <p:txBody>
          <a:bodyPr vert="horz" lIns="91440" tIns="45720" rIns="91440" bIns="45720" rtlCol="0">
            <a:noAutofit/>
          </a:bodyPr>
          <a:lstStyle/>
          <a:p>
            <a:pPr>
              <a:lnSpc>
                <a:spcPct val="120000"/>
              </a:lnSpc>
            </a:pPr>
            <a:r>
              <a:rPr lang="en-US" altLang="zh-CN" sz="3600" dirty="0"/>
              <a:t>1、</a:t>
            </a:r>
            <a:r>
              <a:rPr lang="en-US" altLang="zh-CN" sz="3200" dirty="0"/>
              <a:t>发布金融工作服务中心工作动态信息6条，包括《我县开展冬季非法集资防范集中宣传教育活动》、《金融工作办公室2018年工作要点》等，加深群众对金融工作服务中心日常工作的了解。</a:t>
            </a:r>
            <a:endParaRPr lang="en-US" altLang="zh-CN" sz="3200" dirty="0"/>
          </a:p>
        </p:txBody>
      </p:sp>
      <p:sp>
        <p:nvSpPr>
          <p:cNvPr id="4" name="内容占位符 3"/>
          <p:cNvSpPr>
            <a:spLocks noGrp="1"/>
          </p:cNvSpPr>
          <p:nvPr>
            <p:ph sz="half" idx="2"/>
            <p:custDataLst>
              <p:tags r:id="rId2"/>
            </p:custDataLst>
          </p:nvPr>
        </p:nvSpPr>
        <p:spPr>
          <a:xfrm>
            <a:off x="6172200" y="883920"/>
            <a:ext cx="5181600" cy="5293360"/>
          </a:xfrm>
        </p:spPr>
        <p:txBody>
          <a:bodyPr vert="horz" lIns="91440" tIns="45720" rIns="91440" bIns="45720" rtlCol="0">
            <a:normAutofit fontScale="90000" lnSpcReduction="10000"/>
          </a:bodyPr>
          <a:lstStyle/>
          <a:p>
            <a:pPr algn="l">
              <a:lnSpc>
                <a:spcPct val="120000"/>
              </a:lnSpc>
              <a:buClrTx/>
              <a:buSzTx/>
            </a:pPr>
            <a:r>
              <a:rPr lang="en-US" sz="3600" dirty="0"/>
              <a:t>2</a:t>
            </a:r>
            <a:r>
              <a:rPr lang="zh-CN" altLang="en-US" sz="3600" dirty="0"/>
              <a:t>、</a:t>
            </a:r>
            <a:r>
              <a:rPr altLang="zh-CN" sz="3600" dirty="0"/>
              <a:t>发布金融工作服务中心机构信息12条，包括《县金融办部门责任清单》、《县金融办行政许可事项清单》、《县金融办行政权力清单》以及部门预决算等，方便了广大群众对金融工作服务中心工作的监督。</a:t>
            </a:r>
            <a:endParaRPr altLang="zh-CN" sz="3600" dirty="0"/>
          </a:p>
        </p:txBody>
      </p:sp>
    </p:spTree>
    <p:custDataLst>
      <p:tags r:id="rId3"/>
    </p:custData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4" name="文本框 23"/>
          <p:cNvSpPr txBox="1"/>
          <p:nvPr>
            <p:custDataLst>
              <p:tags r:id="rId1"/>
            </p:custDataLst>
          </p:nvPr>
        </p:nvSpPr>
        <p:spPr>
          <a:xfrm>
            <a:off x="578485" y="2355215"/>
            <a:ext cx="4932680" cy="3408680"/>
          </a:xfrm>
          <a:prstGeom prst="rect">
            <a:avLst/>
          </a:prstGeom>
          <a:noFill/>
          <a:ln>
            <a:noFill/>
          </a:ln>
        </p:spPr>
        <p:txBody>
          <a:bodyPr lIns="90000" tIns="46800" rIns="90000" bIns="46800" anchor="ctr" anchorCtr="0">
            <a:noAutofit/>
          </a:bodyPr>
          <a:lstStyle>
            <a:defPPr>
              <a:defRPr lang="en-US"/>
            </a:defPPr>
            <a:lvl1pPr algn="r">
              <a:lnSpc>
                <a:spcPct val="130000"/>
              </a:lnSpc>
              <a:buSzPct val="25000"/>
              <a:defRPr sz="1865">
                <a:solidFill>
                  <a:srgbClr val="000000">
                    <a:lumMod val="75000"/>
                    <a:lumOff val="25000"/>
                  </a:srgbClr>
                </a:solidFill>
                <a:latin typeface="Arial" panose="020B0604020202020204" pitchFamily="34" charset="0"/>
                <a:ea typeface="Montserrat" panose="02000505000000020004"/>
                <a:cs typeface="Arial" panose="020B0604020202020204" pitchFamily="34" charset="0"/>
              </a:defRPr>
            </a:lvl1pPr>
          </a:lstStyle>
          <a:p>
            <a:pPr algn="l" defTabSz="456565">
              <a:lnSpc>
                <a:spcPct val="150000"/>
              </a:lnSpc>
            </a:pPr>
            <a:r>
              <a:rPr lang="en-US" altLang="zh-CN" sz="2800">
                <a:latin typeface="+mn-lt"/>
                <a:ea typeface="+mn-ea"/>
                <a:cs typeface="+mn-cs"/>
              </a:rPr>
              <a:t>按照《规定》开展依申请公开政府信息工作，目前未收到信息公开申请，本年度没有不予公开的政府信息。</a:t>
            </a:r>
            <a:endParaRPr lang="en-US" altLang="zh-CN" sz="2800">
              <a:latin typeface="+mn-lt"/>
              <a:ea typeface="+mn-ea"/>
              <a:cs typeface="+mn-cs"/>
            </a:endParaRPr>
          </a:p>
        </p:txBody>
      </p:sp>
      <p:sp>
        <p:nvSpPr>
          <p:cNvPr id="23" name="文本框 22"/>
          <p:cNvSpPr txBox="1"/>
          <p:nvPr>
            <p:custDataLst>
              <p:tags r:id="rId2"/>
            </p:custDataLst>
          </p:nvPr>
        </p:nvSpPr>
        <p:spPr>
          <a:xfrm>
            <a:off x="513715" y="1305560"/>
            <a:ext cx="5386705" cy="786130"/>
          </a:xfrm>
          <a:prstGeom prst="rect">
            <a:avLst/>
          </a:prstGeom>
          <a:noFill/>
        </p:spPr>
        <p:txBody>
          <a:bodyPr wrap="square" lIns="90000" tIns="46800" rIns="90000" bIns="46800" rtlCol="0" anchor="b" anchorCtr="0"/>
          <a:lstStyle/>
          <a:p>
            <a:pPr algn="l" defTabSz="914400">
              <a:lnSpc>
                <a:spcPct val="120000"/>
              </a:lnSpc>
              <a:buClrTx/>
              <a:buSzTx/>
              <a:buFontTx/>
            </a:pPr>
            <a:r>
              <a:rPr lang="en-US" altLang="zh-CN" sz="3200">
                <a:solidFill>
                  <a:schemeClr val="tx2"/>
                </a:solidFill>
                <a:latin typeface="+mj-lt"/>
                <a:ea typeface="+mj-ea"/>
                <a:cs typeface="+mj-cs"/>
              </a:rPr>
              <a:t>三、依申请公开政府信息和不予公开政府信息情况</a:t>
            </a:r>
            <a:endParaRPr lang="en-US" altLang="zh-CN" sz="3200">
              <a:solidFill>
                <a:schemeClr val="tx2"/>
              </a:solidFill>
              <a:latin typeface="+mj-lt"/>
              <a:ea typeface="+mj-ea"/>
              <a:cs typeface="+mj-cs"/>
            </a:endParaRPr>
          </a:p>
        </p:txBody>
      </p:sp>
      <p:sp>
        <p:nvSpPr>
          <p:cNvPr id="28" name="文本框 27"/>
          <p:cNvSpPr txBox="1"/>
          <p:nvPr>
            <p:custDataLst>
              <p:tags r:id="rId3"/>
            </p:custDataLst>
          </p:nvPr>
        </p:nvSpPr>
        <p:spPr>
          <a:xfrm>
            <a:off x="6052185" y="554990"/>
            <a:ext cx="4906645" cy="501650"/>
          </a:xfrm>
          <a:prstGeom prst="rect">
            <a:avLst/>
          </a:prstGeom>
          <a:noFill/>
        </p:spPr>
        <p:txBody>
          <a:bodyPr wrap="square" lIns="90000" tIns="46800" rIns="90000" bIns="46800" rtlCol="0" anchor="t" anchorCtr="0">
            <a:noAutofit/>
          </a:bodyPr>
          <a:lstStyle/>
          <a:p>
            <a:pPr defTabSz="456565">
              <a:lnSpc>
                <a:spcPct val="130000"/>
              </a:lnSpc>
            </a:pPr>
            <a:r>
              <a:rPr lang="en-US" altLang="zh-CN" sz="3200">
                <a:ln/>
                <a:solidFill>
                  <a:schemeClr val="accent1"/>
                </a:solidFill>
                <a:effectLst>
                  <a:outerShdw blurRad="38100" dist="25400" dir="5400000" algn="ctr" rotWithShape="0">
                    <a:srgbClr val="6E747A">
                      <a:alpha val="43000"/>
                    </a:srgbClr>
                  </a:outerShdw>
                </a:effectLst>
              </a:rPr>
              <a:t>四、政府信息公开的收费及减免情况</a:t>
            </a:r>
            <a:endParaRPr lang="en-US" altLang="zh-CN" sz="3200">
              <a:ln/>
              <a:solidFill>
                <a:schemeClr val="accent1"/>
              </a:solidFill>
              <a:effectLst>
                <a:outerShdw blurRad="38100" dist="25400" dir="5400000" algn="ctr" rotWithShape="0">
                  <a:srgbClr val="6E747A">
                    <a:alpha val="43000"/>
                  </a:srgbClr>
                </a:outerShdw>
              </a:effectLst>
            </a:endParaRPr>
          </a:p>
        </p:txBody>
      </p:sp>
      <p:sp>
        <p:nvSpPr>
          <p:cNvPr id="15" name="文本框 14"/>
          <p:cNvSpPr txBox="1"/>
          <p:nvPr>
            <p:custDataLst>
              <p:tags r:id="rId4"/>
            </p:custDataLst>
          </p:nvPr>
        </p:nvSpPr>
        <p:spPr>
          <a:xfrm>
            <a:off x="6052401" y="1513393"/>
            <a:ext cx="3562900" cy="2147503"/>
          </a:xfrm>
          <a:prstGeom prst="rect">
            <a:avLst/>
          </a:prstGeom>
          <a:noFill/>
          <a:ln>
            <a:noFill/>
          </a:ln>
        </p:spPr>
        <p:txBody>
          <a:bodyPr lIns="90000" tIns="46800" rIns="90000" bIns="46800" anchor="ctr" anchorCtr="0">
            <a:normAutofit/>
          </a:bodyPr>
          <a:lstStyle>
            <a:defPPr>
              <a:defRPr lang="en-US"/>
            </a:defPPr>
            <a:lvl1pPr algn="r">
              <a:lnSpc>
                <a:spcPct val="130000"/>
              </a:lnSpc>
              <a:buSzPct val="25000"/>
              <a:defRPr sz="1865">
                <a:solidFill>
                  <a:srgbClr val="000000">
                    <a:lumMod val="75000"/>
                    <a:lumOff val="25000"/>
                  </a:srgbClr>
                </a:solidFill>
                <a:latin typeface="Arial" panose="020B0604020202020204" pitchFamily="34" charset="0"/>
                <a:ea typeface="Montserrat" panose="02000505000000020004"/>
                <a:cs typeface="Arial" panose="020B0604020202020204" pitchFamily="34" charset="0"/>
              </a:defRPr>
            </a:lvl1pPr>
          </a:lstStyle>
          <a:p>
            <a:pPr algn="l" defTabSz="456565">
              <a:lnSpc>
                <a:spcPct val="150000"/>
              </a:lnSpc>
            </a:pPr>
            <a:r>
              <a:rPr lang="en-US" altLang="zh-CN" sz="2800">
                <a:latin typeface="+mn-lt"/>
                <a:ea typeface="+mn-ea"/>
                <a:cs typeface="+mn-cs"/>
              </a:rPr>
              <a:t>本单位无收费事项</a:t>
            </a:r>
            <a:r>
              <a:rPr lang="en-US" altLang="zh-CN" sz="3200">
                <a:latin typeface="+mn-lt"/>
                <a:ea typeface="+mn-ea"/>
                <a:cs typeface="+mn-cs"/>
              </a:rPr>
              <a:t>。</a:t>
            </a:r>
            <a:endParaRPr lang="en-US" altLang="zh-CN" sz="3200">
              <a:latin typeface="+mn-lt"/>
              <a:ea typeface="+mn-ea"/>
              <a:cs typeface="+mn-cs"/>
            </a:endParaRPr>
          </a:p>
        </p:txBody>
      </p:sp>
      <p:sp>
        <p:nvSpPr>
          <p:cNvPr id="16" name="文本框 15"/>
          <p:cNvSpPr txBox="1"/>
          <p:nvPr>
            <p:custDataLst>
              <p:tags r:id="rId5"/>
            </p:custDataLst>
          </p:nvPr>
        </p:nvSpPr>
        <p:spPr>
          <a:xfrm>
            <a:off x="6052467" y="4573942"/>
            <a:ext cx="3562900" cy="2147503"/>
          </a:xfrm>
          <a:prstGeom prst="rect">
            <a:avLst/>
          </a:prstGeom>
          <a:noFill/>
          <a:ln>
            <a:noFill/>
          </a:ln>
        </p:spPr>
        <p:txBody>
          <a:bodyPr lIns="90000" tIns="46800" rIns="90000" bIns="46800" anchor="ctr" anchorCtr="0">
            <a:normAutofit/>
          </a:bodyPr>
          <a:lstStyle>
            <a:defPPr>
              <a:defRPr lang="en-US"/>
            </a:defPPr>
            <a:lvl1pPr algn="r">
              <a:lnSpc>
                <a:spcPct val="130000"/>
              </a:lnSpc>
              <a:buSzPct val="25000"/>
              <a:defRPr sz="1865">
                <a:solidFill>
                  <a:srgbClr val="000000">
                    <a:lumMod val="75000"/>
                    <a:lumOff val="25000"/>
                  </a:srgbClr>
                </a:solidFill>
                <a:latin typeface="Arial" panose="020B0604020202020204" pitchFamily="34" charset="0"/>
                <a:ea typeface="Montserrat" panose="02000505000000020004"/>
                <a:cs typeface="Arial" panose="020B0604020202020204" pitchFamily="34" charset="0"/>
              </a:defRPr>
            </a:lvl1pPr>
          </a:lstStyle>
          <a:p>
            <a:pPr algn="l" defTabSz="456565">
              <a:lnSpc>
                <a:spcPct val="150000"/>
              </a:lnSpc>
            </a:pPr>
            <a:r>
              <a:rPr lang="en-US" altLang="zh-CN" sz="2800">
                <a:latin typeface="+mn-lt"/>
                <a:ea typeface="+mn-ea"/>
                <a:cs typeface="+mn-cs"/>
              </a:rPr>
              <a:t>本单位无此类事项。</a:t>
            </a:r>
            <a:endParaRPr lang="en-US" altLang="zh-CN" sz="2800">
              <a:latin typeface="+mn-lt"/>
              <a:ea typeface="+mn-ea"/>
              <a:cs typeface="+mn-cs"/>
            </a:endParaRPr>
          </a:p>
        </p:txBody>
      </p:sp>
      <p:sp>
        <p:nvSpPr>
          <p:cNvPr id="17" name="文本框 16"/>
          <p:cNvSpPr txBox="1"/>
          <p:nvPr>
            <p:custDataLst>
              <p:tags r:id="rId6"/>
            </p:custDataLst>
          </p:nvPr>
        </p:nvSpPr>
        <p:spPr>
          <a:xfrm>
            <a:off x="6052335" y="3550578"/>
            <a:ext cx="5484345" cy="501533"/>
          </a:xfrm>
          <a:prstGeom prst="rect">
            <a:avLst/>
          </a:prstGeom>
          <a:noFill/>
        </p:spPr>
        <p:txBody>
          <a:bodyPr wrap="square" lIns="90000" tIns="46800" rIns="90000" bIns="46800" rtlCol="0" anchor="t" anchorCtr="0">
            <a:noAutofit/>
          </a:bodyPr>
          <a:p>
            <a:pPr defTabSz="456565">
              <a:lnSpc>
                <a:spcPct val="130000"/>
              </a:lnSpc>
            </a:pPr>
            <a:r>
              <a:rPr lang="en-US" altLang="zh-CN" sz="3200">
                <a:ln/>
                <a:solidFill>
                  <a:schemeClr val="accent1"/>
                </a:solidFill>
                <a:effectLst>
                  <a:outerShdw blurRad="38100" dist="25400" dir="5400000" algn="ctr" rotWithShape="0">
                    <a:srgbClr val="6E747A">
                      <a:alpha val="43000"/>
                    </a:srgbClr>
                  </a:outerShdw>
                </a:effectLst>
              </a:rPr>
              <a:t>五、因政府信息公开申请行政复议、提起行政诉讼</a:t>
            </a:r>
            <a:r>
              <a:rPr lang="en-US" altLang="zh-CN" sz="2800">
                <a:ln/>
                <a:solidFill>
                  <a:schemeClr val="accent1"/>
                </a:solidFill>
                <a:effectLst>
                  <a:outerShdw blurRad="38100" dist="25400" dir="5400000" algn="ctr" rotWithShape="0">
                    <a:srgbClr val="6E747A">
                      <a:alpha val="43000"/>
                    </a:srgbClr>
                  </a:outerShdw>
                </a:effectLst>
              </a:rPr>
              <a:t>情况。</a:t>
            </a:r>
            <a:endParaRPr lang="en-US" altLang="zh-CN" sz="2800">
              <a:ln/>
              <a:solidFill>
                <a:schemeClr val="accent1"/>
              </a:solidFill>
              <a:effectLst>
                <a:outerShdw blurRad="38100" dist="25400" dir="5400000" algn="ctr" rotWithShape="0">
                  <a:srgbClr val="6E747A">
                    <a:alpha val="43000"/>
                  </a:srgbClr>
                </a:outerShdw>
              </a:effectLst>
            </a:endParaRPr>
          </a:p>
        </p:txBody>
      </p:sp>
    </p:spTree>
    <p:custDataLst>
      <p:tags r:id="rId7"/>
    </p:custData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sz="3600"/>
              <a:t>六、政府信息公开工作存在的主要问题及改进措施</a:t>
            </a:r>
            <a:endParaRPr lang="zh-CN" altLang="en-US" sz="3600"/>
          </a:p>
        </p:txBody>
      </p:sp>
      <p:sp>
        <p:nvSpPr>
          <p:cNvPr id="3" name="内容占位符 2"/>
          <p:cNvSpPr>
            <a:spLocks noGrp="1"/>
          </p:cNvSpPr>
          <p:nvPr>
            <p:ph idx="1"/>
          </p:nvPr>
        </p:nvSpPr>
        <p:spPr/>
        <p:txBody>
          <a:bodyPr>
            <a:noAutofit/>
          </a:bodyPr>
          <a:p>
            <a:r>
              <a:rPr lang="zh-CN" altLang="en-US" sz="2800"/>
              <a:t>（一）工作中存在的主要问题和困难。我办存在人少事多，工作职能较广，信息量大，主动公开意识还不够强、范围需进一步扩大、公开渠道不够多样化、公开及时性不足等问题。</a:t>
            </a:r>
            <a:endParaRPr lang="zh-CN" altLang="en-US" sz="2800"/>
          </a:p>
          <a:p>
            <a:r>
              <a:rPr lang="zh-CN" altLang="en-US" sz="2800"/>
              <a:t>（二）具体的解决办法和改进措施。下步我办将完善信息公开制度和机制，进一步拓宽信息发布渠道，加强学习培训，发挥各科室力量，努力提高工作人员信息公开责任意识、政策水平和工作能力，使我办政府信息公开工作深入推进。</a:t>
            </a:r>
            <a:endParaRPr lang="zh-CN" altLang="en-US" sz="2800"/>
          </a:p>
        </p:txBody>
      </p:sp>
    </p:spTree>
    <p:custDataLst>
      <p:tags r:id="rId1"/>
    </p:custDataLst>
  </p:cSld>
  <p:clrMapOvr>
    <a:masterClrMapping/>
  </p:clrMapOvr>
</p:sld>
</file>

<file path=ppt/tags/tag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3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4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5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6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6.xml><?xml version="1.0" encoding="utf-8"?>
<p:tagLst xmlns:p="http://schemas.openxmlformats.org/presentationml/2006/main">
  <p:tag name="KSO_WM_TAG_VERSION" val="1.0"/>
  <p:tag name="KSO_WM_BEAUTIFY_FLAG" val="#wm#"/>
  <p:tag name="KSO_WM_UNIT_HIGHLIGHT" val="0"/>
  <p:tag name="KSO_WM_UNIT_COMPATIBLE" val="0"/>
  <p:tag name="KSO_WM_UNIT_DIAGRAM_ISNUMVISUAL" val="0"/>
  <p:tag name="KSO_WM_UNIT_DIAGRAM_ISREFERUNIT" val="0"/>
  <p:tag name="KSO_WM_UNIT_ID" val="_0**"/>
  <p:tag name="KSO_WM_UNIT_LAYERLEVEL" val="1"/>
  <p:tag name="KSO_WM_TEMPLATE_CATEGORY" val="custom"/>
  <p:tag name="KSO_WM_TEMPLATE_INDEX" val="20181613"/>
</p:tagLst>
</file>

<file path=ppt/tags/tag67.xml><?xml version="1.0" encoding="utf-8"?>
<p:tagLst xmlns:p="http://schemas.openxmlformats.org/presentationml/2006/main">
  <p:tag name="KSO_WM_TAG_VERSION" val="1.0"/>
  <p:tag name="KSO_WM_BEAUTIFY_FLAG" val="#wm#"/>
  <p:tag name="KSO_WM_UNIT_HIGHLIGHT" val="0"/>
  <p:tag name="KSO_WM_UNIT_COMPATIBLE" val="0"/>
  <p:tag name="KSO_WM_UNIT_DIAGRAM_ISNUMVISUAL" val="0"/>
  <p:tag name="KSO_WM_UNIT_DIAGRAM_ISREFERUNIT" val="0"/>
  <p:tag name="KSO_WM_UNIT_ID" val="_0**"/>
  <p:tag name="KSO_WM_UNIT_LAYERLEVEL" val="1"/>
  <p:tag name="KSO_WM_TEMPLATE_CATEGORY" val="custom"/>
  <p:tag name="KSO_WM_TEMPLATE_INDEX" val="20181613"/>
</p:tagLst>
</file>

<file path=ppt/tags/tag6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7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71.xml><?xml version="1.0" encoding="utf-8"?>
<p:tagLst xmlns:p="http://schemas.openxmlformats.org/presentationml/2006/main">
  <p:tag name="KSO_WM_TAG_VERSION" val="1.0"/>
  <p:tag name="KSO_WM_BEAUTIFY_FLAG" val="#wm#"/>
  <p:tag name="KSO_WM_COMBINE_RELATE_SLIDE_ID" val="background20180934_1"/>
  <p:tag name="KSO_WM_TEMPLATE_CATEGORY" val="custom"/>
  <p:tag name="KSO_WM_TEMPLATE_INDEX" val="20181613"/>
  <p:tag name="KSO_WM_TEMPLATE_SUBCATEGORY" val="0"/>
  <p:tag name="KSO_WM_TEMPLATE_THUMBS_INDEX" val="1、6、12、13、21、22、25、26"/>
</p:tagLst>
</file>

<file path=ppt/tags/tag72.xml><?xml version="1.0" encoding="utf-8"?>
<p:tagLst xmlns:p="http://schemas.openxmlformats.org/presentationml/2006/main">
  <p:tag name="KSO_WM_TAG_VERSION" val="1.0"/>
  <p:tag name="KSO_WM_TEMPLATE_CATEGORY" val="custom"/>
  <p:tag name="KSO_WM_TEMPLATE_INDEX" val="20181613"/>
  <p:tag name="KSO_WM_UNIT_TYPE" val="a"/>
  <p:tag name="KSO_WM_UNIT_INDEX" val="1"/>
  <p:tag name="KSO_WM_UNIT_ID" val="custom20181613_1*a*1"/>
  <p:tag name="KSO_WM_UNIT_LAYERLEVEL" val="1"/>
  <p:tag name="KSO_WM_UNIT_VALUE" val="11"/>
  <p:tag name="KSO_WM_UNIT_ISCONTENTSTITLE" val="0"/>
  <p:tag name="KSO_WM_UNIT_HIGHLIGHT" val="0"/>
  <p:tag name="KSO_WM_UNIT_COMPATIBLE" val="0"/>
  <p:tag name="KSO_WM_BEAUTIFY_FLAG" val="#wm#"/>
  <p:tag name="KSO_WM_UNIT_PRESET_TEXT" val="Business templates"/>
  <p:tag name="KSO_WM_UNIT_NOCLEAR" val="0"/>
  <p:tag name="KSO_WM_UNIT_DIAGRAM_ISNUMVISUAL" val="0"/>
  <p:tag name="KSO_WM_UNIT_DIAGRAM_ISREFERUNIT" val="0"/>
</p:tagLst>
</file>

<file path=ppt/tags/tag73.xml><?xml version="1.0" encoding="utf-8"?>
<p:tagLst xmlns:p="http://schemas.openxmlformats.org/presentationml/2006/main">
  <p:tag name="KSO_WM_TAG_VERSION" val="1.0"/>
  <p:tag name="KSO_WM_BEAUTIFY_FLAG" val="#wm#"/>
  <p:tag name="KSO_WM_UNIT_TYPE" val="i"/>
  <p:tag name="KSO_WM_UNIT_ID" val="custom20181613_1*i*0"/>
  <p:tag name="KSO_WM_TEMPLATE_CATEGORY" val="custom"/>
  <p:tag name="KSO_WM_TEMPLATE_INDEX" val="20181613"/>
  <p:tag name="KSO_WM_UNIT_INDEX" val="0"/>
  <p:tag name="KSO_WM_UNIT_HIGHLIGHT" val="0"/>
  <p:tag name="KSO_WM_UNIT_COMPATIBLE" val="0"/>
  <p:tag name="KSO_WM_UNIT_DIAGRAM_ISNUMVISUAL" val="0"/>
  <p:tag name="KSO_WM_UNIT_DIAGRAM_ISREFERUNIT" val="0"/>
  <p:tag name="KSO_WM_UNIT_LAYERLEVEL" val="1"/>
</p:tagLst>
</file>

<file path=ppt/tags/tag74.xml><?xml version="1.0" encoding="utf-8"?>
<p:tagLst xmlns:p="http://schemas.openxmlformats.org/presentationml/2006/main">
  <p:tag name="KSO_WM_TEMPLATE_THUMBS_INDEX" val="1、6、12、13、21、22、25、26"/>
  <p:tag name="KSO_WM_SLIDE_ID" val="custom20181613_1"/>
  <p:tag name="KSO_WM_TEMPLATE_SUBCATEGORY" val="0"/>
  <p:tag name="KSO_WM_SLIDE_TYPE" val="title"/>
  <p:tag name="KSO_WM_SLIDE_SUBTYPE" val="pureTxt"/>
  <p:tag name="KSO_WM_SLIDE_ITEM_CNT" val="0"/>
  <p:tag name="KSO_WM_SLIDE_INDEX" val="1"/>
  <p:tag name="KSO_WM_TAG_VERSION" val="1.0"/>
  <p:tag name="KSO_WM_BEAUTIFY_FLAG" val="#wm#"/>
  <p:tag name="KSO_WM_TEMPLATE_CATEGORY" val="custom"/>
  <p:tag name="KSO_WM_TEMPLATE_INDEX" val="20181613"/>
  <p:tag name="KSO_WM_SLIDE_LAYOUT" val="a_b"/>
  <p:tag name="KSO_WM_SLIDE_LAYOUT_CNT" val="1_1"/>
  <p:tag name="KSO_WM_COMBINE_RELATE_SLIDE_ID" val="background20180934_1"/>
  <p:tag name="KSO_WM_SLIDE_MODEL_TYPE" val="cover"/>
</p:tagLst>
</file>

<file path=ppt/tags/tag75.xml><?xml version="1.0" encoding="utf-8"?>
<p:tagLst xmlns:p="http://schemas.openxmlformats.org/presentationml/2006/main">
  <p:tag name="KSO_WM_TEMPLATE_CATEGORY" val="custom"/>
  <p:tag name="KSO_WM_TEMPLATE_INDEX" val="20181613"/>
  <p:tag name="KSO_WM_TAG_VERSION" val="1.0"/>
  <p:tag name="KSO_WM_BEAUTIFY_FLAG" val="#wm#"/>
  <p:tag name="KSO_WM_UNIT_COMPATIBLE" val="0"/>
  <p:tag name="KSO_WM_UNIT_HIGHLIGHT" val="0"/>
  <p:tag name="KSO_WM_UNIT_ISCONTENTSTITLE" val="0"/>
  <p:tag name="KSO_WM_UNIT_VALUE" val="20"/>
  <p:tag name="KSO_WM_UNIT_LAYERLEVEL" val="1"/>
  <p:tag name="KSO_WM_UNIT_INDEX" val="1"/>
  <p:tag name="KSO_WM_UNIT_TYPE" val="a"/>
  <p:tag name="KSO_WM_UNIT_ID" val="custom20181613_2*a*1"/>
  <p:tag name="KSO_WM_UNIT_PRESET_TEXT" val="LOREM IPSUM DOLOR"/>
  <p:tag name="KSO_WM_UNIT_NOCLEAR" val="0"/>
  <p:tag name="KSO_WM_UNIT_DIAGRAM_ISNUMVISUAL" val="0"/>
  <p:tag name="KSO_WM_UNIT_DIAGRAM_ISREFERUNIT" val="0"/>
</p:tagLst>
</file>

<file path=ppt/tags/tag76.xml><?xml version="1.0" encoding="utf-8"?>
<p:tagLst xmlns:p="http://schemas.openxmlformats.org/presentationml/2006/main">
  <p:tag name="KSO_WM_SLIDE_SIZE" val="828*457"/>
  <p:tag name="KSO_WM_SLIDE_POSITION" val="66*28"/>
  <p:tag name="KSO_WM_SLIDE_LAYOUT_CNT" val="1_1"/>
  <p:tag name="KSO_WM_SLIDE_LAYOUT" val="a_f"/>
  <p:tag name="KSO_WM_BEAUTIFY_FLAG" val="#wm#"/>
  <p:tag name="KSO_WM_SLIDE_TYPE" val="text"/>
  <p:tag name="KSO_WM_SLIDE_ITEM_CNT" val="0"/>
  <p:tag name="KSO_WM_TAG_VERSION" val="1.0"/>
  <p:tag name="KSO_WM_COMBINE_RELATE_SLIDE_ID" val="background20180934_2"/>
  <p:tag name="KSO_WM_TEMPLATE_CATEGORY" val="custom"/>
  <p:tag name="KSO_WM_TEMPLATE_INDEX" val="20181613"/>
  <p:tag name="KSO_WM_SLIDE_ID" val="custom20181613_2"/>
  <p:tag name="KSO_WM_SLIDE_INDEX" val="2"/>
  <p:tag name="KSO_WM_TEMPLATE_SUBCATEGORY" val="0"/>
  <p:tag name="KSO_WM_SLIDE_SUBTYPE" val="pureTxt"/>
</p:tagLst>
</file>

<file path=ppt/tags/tag77.xml><?xml version="1.0" encoding="utf-8"?>
<p:tagLst xmlns:p="http://schemas.openxmlformats.org/presentationml/2006/main">
  <p:tag name="KSO_WM_TEMPLATE_CATEGORY" val="custom"/>
  <p:tag name="KSO_WM_TEMPLATE_INDEX" val="20181613"/>
  <p:tag name="KSO_WM_TAG_VERSION" val="1.0"/>
  <p:tag name="KSO_WM_BEAUTIFY_FLAG" val="#wm#"/>
  <p:tag name="KSO_WM_UNIT_COMPATIBLE" val="0"/>
  <p:tag name="KSO_WM_UNIT_HIGHLIGHT" val="0"/>
  <p:tag name="KSO_WM_UNIT_ISCONTENTSTITLE" val="0"/>
  <p:tag name="KSO_WM_UNIT_VALUE" val="20"/>
  <p:tag name="KSO_WM_UNIT_LAYERLEVEL" val="1"/>
  <p:tag name="KSO_WM_UNIT_INDEX" val="1"/>
  <p:tag name="KSO_WM_UNIT_TYPE" val="a"/>
  <p:tag name="KSO_WM_UNIT_ID" val="custom20181613_3*a*1"/>
  <p:tag name="KSO_WM_UNIT_PRESET_TEXT" val="LOREM IPSUM DOLOR"/>
  <p:tag name="KSO_WM_UNIT_NOCLEAR" val="0"/>
  <p:tag name="KSO_WM_UNIT_DIAGRAM_ISNUMVISUAL" val="0"/>
  <p:tag name="KSO_WM_UNIT_DIAGRAM_ISREFERUNIT" val="0"/>
</p:tagLst>
</file>

<file path=ppt/tags/tag78.xml><?xml version="1.0" encoding="utf-8"?>
<p:tagLst xmlns:p="http://schemas.openxmlformats.org/presentationml/2006/main">
  <p:tag name="KSO_WM_TEMPLATE_CATEGORY" val="custom"/>
  <p:tag name="KSO_WM_TEMPLATE_INDEX" val="20181613"/>
  <p:tag name="KSO_WM_TAG_VERSION" val="1.0"/>
  <p:tag name="KSO_WM_BEAUTIFY_FLAG" val="#wm#"/>
  <p:tag name="KSO_WM_UNIT_COMPATIBLE" val="0"/>
  <p:tag name="KSO_WM_UNIT_HIGHLIGHT" val="0"/>
  <p:tag name="KSO_WM_UNIT_VALUE" val="209"/>
  <p:tag name="KSO_WM_UNIT_LAYERLEVEL" val="1"/>
  <p:tag name="KSO_WM_UNIT_INDEX" val="1"/>
  <p:tag name="KSO_WM_UNIT_TYPE" val="f"/>
  <p:tag name="KSO_WM_UNIT_ID" val="custom20181613_3*f*1"/>
  <p:tag name="KSO_WM_UNIT_PRESET_TEXT" val="Lorem ipsum dolor sit amet, consectetur adipisicing elit.Lorem ipsum dolor sit amet, consectetur adipisicing elit.Lorem ipsum dolor sit amet, consectetur adipisicing elit.Lorem ipsum dolor sit amet, consectetur adipisicing elit."/>
  <p:tag name="KSO_WM_UNIT_NOCLEAR" val="0"/>
  <p:tag name="KSO_WM_UNIT_DIAGRAM_ISNUMVISUAL" val="0"/>
  <p:tag name="KSO_WM_UNIT_DIAGRAM_ISREFERUNIT" val="0"/>
</p:tagLst>
</file>

<file path=ppt/tags/tag79.xml><?xml version="1.0" encoding="utf-8"?>
<p:tagLst xmlns:p="http://schemas.openxmlformats.org/presentationml/2006/main">
  <p:tag name="KSO_WM_SLIDE_SIZE" val="828*457"/>
  <p:tag name="KSO_WM_SLIDE_POSITION" val="66*28"/>
  <p:tag name="KSO_WM_SLIDE_LAYOUT_CNT" val="1_2"/>
  <p:tag name="KSO_WM_SLIDE_LAYOUT" val="a_f"/>
  <p:tag name="KSO_WM_BEAUTIFY_FLAG" val="#wm#"/>
  <p:tag name="KSO_WM_SLIDE_TYPE" val="text"/>
  <p:tag name="KSO_WM_SLIDE_ITEM_CNT" val="0"/>
  <p:tag name="KSO_WM_TAG_VERSION" val="1.0"/>
  <p:tag name="KSO_WM_COMBINE_RELATE_SLIDE_ID" val="background20180934_3"/>
  <p:tag name="KSO_WM_TEMPLATE_CATEGORY" val="custom"/>
  <p:tag name="KSO_WM_TEMPLATE_INDEX" val="20181613"/>
  <p:tag name="KSO_WM_SLIDE_ID" val="custom20181613_3"/>
  <p:tag name="KSO_WM_SLIDE_INDEX" val="3"/>
  <p:tag name="KSO_WM_TEMPLATE_SUBCATEGORY" val="0"/>
  <p:tag name="KSO_WM_SLIDE_SUBTYPE" val="pureTxt"/>
</p:tagLst>
</file>

<file path=ppt/tags/tag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80.xml><?xml version="1.0" encoding="utf-8"?>
<p:tagLst xmlns:p="http://schemas.openxmlformats.org/presentationml/2006/main">
  <p:tag name="KSO_WM_TEMPLATE_CATEGORY" val="custom"/>
  <p:tag name="KSO_WM_TEMPLATE_INDEX" val="20181613"/>
  <p:tag name="KSO_WM_TAG_VERSION" val="1.0"/>
  <p:tag name="KSO_WM_BEAUTIFY_FLAG" val="#wm#"/>
  <p:tag name="KSO_WM_UNIT_COMPATIBLE" val="0"/>
  <p:tag name="KSO_WM_UNIT_HIGHLIGHT" val="0"/>
  <p:tag name="KSO_WM_UNIT_ISCONTENTSTITLE" val="0"/>
  <p:tag name="KSO_WM_UNIT_VALUE" val="20"/>
  <p:tag name="KSO_WM_UNIT_LAYERLEVEL" val="1"/>
  <p:tag name="KSO_WM_UNIT_INDEX" val="1"/>
  <p:tag name="KSO_WM_UNIT_TYPE" val="a"/>
  <p:tag name="KSO_WM_UNIT_ID" val="custom20181613_2*a*1"/>
  <p:tag name="KSO_WM_UNIT_PRESET_TEXT" val="LOREM IPSUM DOLOR"/>
  <p:tag name="KSO_WM_UNIT_NOCLEAR" val="0"/>
  <p:tag name="KSO_WM_UNIT_DIAGRAM_ISNUMVISUAL" val="0"/>
  <p:tag name="KSO_WM_UNIT_DIAGRAM_ISREFERUNIT" val="0"/>
</p:tagLst>
</file>

<file path=ppt/tags/tag81.xml><?xml version="1.0" encoding="utf-8"?>
<p:tagLst xmlns:p="http://schemas.openxmlformats.org/presentationml/2006/main">
  <p:tag name="KSO_WM_TEMPLATE_CATEGORY" val="custom"/>
  <p:tag name="KSO_WM_TEMPLATE_INDEX" val="20181613"/>
  <p:tag name="KSO_WM_TAG_VERSION" val="1.0"/>
  <p:tag name="KSO_WM_BEAUTIFY_FLAG" val="#wm#"/>
  <p:tag name="KSO_WM_UNIT_COMPATIBLE" val="0"/>
  <p:tag name="KSO_WM_UNIT_HIGHLIGHT" val="0"/>
  <p:tag name="KSO_WM_UNIT_VALUE" val="440"/>
  <p:tag name="KSO_WM_UNIT_LAYERLEVEL" val="1"/>
  <p:tag name="KSO_WM_UNIT_INDEX" val="1"/>
  <p:tag name="KSO_WM_UNIT_TYPE" val="f"/>
  <p:tag name="KSO_WM_UNIT_ID" val="custom20181613_2*f*1"/>
  <p:tag name="KSO_WM_UNIT_PRESET_TEXT" val="Lorem ipsum dolor sit amet, consectetur adipisicing elit, sed do eiusmod tempor incididunt ut labore et dolore magna aliqua. Ut enim ad minim veniam, quis nostrud exercitation ullamco laboris nisi ut aliquip ex ea commodo consequat.&#13;Lorem ipsum dolor sit amet, consectetur adipisicing elit, sed do eiusmod tempor incididunt ut labore et dolore magna aliqua. Ut enim ad minim veniam, quis nostrud exercitation ullamco laboris nisi ut aliquip ex ea commodo consequat."/>
  <p:tag name="KSO_WM_UNIT_NOCLEAR" val="0"/>
  <p:tag name="KSO_WM_UNIT_DIAGRAM_ISNUMVISUAL" val="0"/>
  <p:tag name="KSO_WM_UNIT_DIAGRAM_ISREFERUNIT" val="0"/>
</p:tagLst>
</file>

<file path=ppt/tags/tag82.xml><?xml version="1.0" encoding="utf-8"?>
<p:tagLst xmlns:p="http://schemas.openxmlformats.org/presentationml/2006/main">
  <p:tag name="KSO_WM_SLIDE_SIZE" val="828*457"/>
  <p:tag name="KSO_WM_SLIDE_POSITION" val="66*28"/>
  <p:tag name="KSO_WM_SLIDE_LAYOUT_CNT" val="1_1"/>
  <p:tag name="KSO_WM_SLIDE_LAYOUT" val="a_f"/>
  <p:tag name="KSO_WM_BEAUTIFY_FLAG" val="#wm#"/>
  <p:tag name="KSO_WM_SLIDE_TYPE" val="text"/>
  <p:tag name="KSO_WM_SLIDE_ITEM_CNT" val="0"/>
  <p:tag name="KSO_WM_TAG_VERSION" val="1.0"/>
  <p:tag name="KSO_WM_COMBINE_RELATE_SLIDE_ID" val="background20180934_2"/>
  <p:tag name="KSO_WM_TEMPLATE_CATEGORY" val="custom"/>
  <p:tag name="KSO_WM_TEMPLATE_INDEX" val="20181613"/>
  <p:tag name="KSO_WM_SLIDE_ID" val="custom20181613_2"/>
  <p:tag name="KSO_WM_SLIDE_INDEX" val="2"/>
  <p:tag name="KSO_WM_TEMPLATE_SUBCATEGORY" val="0"/>
  <p:tag name="KSO_WM_SLIDE_SUBTYPE" val="pureTxt"/>
</p:tagLst>
</file>

<file path=ppt/tags/tag83.xml><?xml version="1.0" encoding="utf-8"?>
<p:tagLst xmlns:p="http://schemas.openxmlformats.org/presentationml/2006/main">
  <p:tag name="KSO_WM_TEMPLATE_CATEGORY" val="custom"/>
  <p:tag name="KSO_WM_TEMPLATE_INDEX" val="20181613"/>
  <p:tag name="KSO_WM_TAG_VERSION" val="1.0"/>
  <p:tag name="KSO_WM_BEAUTIFY_FLAG" val="#wm#"/>
  <p:tag name="KSO_WM_UNIT_COMPATIBLE" val="0"/>
  <p:tag name="KSO_WM_UNIT_HIGHLIGHT" val="0"/>
  <p:tag name="KSO_WM_UNIT_VALUE" val="209"/>
  <p:tag name="KSO_WM_UNIT_LAYERLEVEL" val="1"/>
  <p:tag name="KSO_WM_UNIT_INDEX" val="1"/>
  <p:tag name="KSO_WM_UNIT_TYPE" val="f"/>
  <p:tag name="KSO_WM_UNIT_ID" val="custom20181613_3*f*1"/>
  <p:tag name="KSO_WM_UNIT_PRESET_TEXT" val="Lorem ipsum dolor sit amet, consectetur adipisicing elit.Lorem ipsum dolor sit amet, consectetur adipisicing elit.Lorem ipsum dolor sit amet, consectetur adipisicing elit.Lorem ipsum dolor sit amet, consectetur adipisicing elit."/>
  <p:tag name="KSO_WM_UNIT_NOCLEAR" val="0"/>
  <p:tag name="KSO_WM_UNIT_DIAGRAM_ISNUMVISUAL" val="0"/>
  <p:tag name="KSO_WM_UNIT_DIAGRAM_ISREFERUNIT" val="0"/>
</p:tagLst>
</file>

<file path=ppt/tags/tag84.xml><?xml version="1.0" encoding="utf-8"?>
<p:tagLst xmlns:p="http://schemas.openxmlformats.org/presentationml/2006/main">
  <p:tag name="KSO_WM_TEMPLATE_CATEGORY" val="custom"/>
  <p:tag name="KSO_WM_TEMPLATE_INDEX" val="20181613"/>
  <p:tag name="KSO_WM_TAG_VERSION" val="1.0"/>
  <p:tag name="KSO_WM_BEAUTIFY_FLAG" val="#wm#"/>
  <p:tag name="KSO_WM_UNIT_COMPATIBLE" val="0"/>
  <p:tag name="KSO_WM_UNIT_HIGHLIGHT" val="0"/>
  <p:tag name="KSO_WM_UNIT_VALUE" val="209"/>
  <p:tag name="KSO_WM_UNIT_LAYERLEVEL" val="1"/>
  <p:tag name="KSO_WM_UNIT_INDEX" val="2"/>
  <p:tag name="KSO_WM_UNIT_TYPE" val="f"/>
  <p:tag name="KSO_WM_UNIT_ID" val="custom20181613_3*f*2"/>
  <p:tag name="KSO_WM_UNIT_PRESET_TEXT" val="Lorem ipsum dolor sit amet, consectetur adipisicing elit.Lorem ipsum dolor sit amet, consectetur adipisicing elit.Lorem ipsum dolor sit amet, consectetur adipisicing elit.Lorem ipsum dolor sit amet, consectetur adipisicing elit."/>
  <p:tag name="KSO_WM_UNIT_NOCLEAR" val="0"/>
  <p:tag name="KSO_WM_UNIT_DIAGRAM_ISNUMVISUAL" val="0"/>
  <p:tag name="KSO_WM_UNIT_DIAGRAM_ISREFERUNIT" val="0"/>
</p:tagLst>
</file>

<file path=ppt/tags/tag85.xml><?xml version="1.0" encoding="utf-8"?>
<p:tagLst xmlns:p="http://schemas.openxmlformats.org/presentationml/2006/main">
  <p:tag name="KSO_WM_SLIDE_SIZE" val="828*457"/>
  <p:tag name="KSO_WM_SLIDE_POSITION" val="66*28"/>
  <p:tag name="KSO_WM_SLIDE_LAYOUT_CNT" val="1_2"/>
  <p:tag name="KSO_WM_SLIDE_LAYOUT" val="a_f"/>
  <p:tag name="KSO_WM_BEAUTIFY_FLAG" val="#wm#"/>
  <p:tag name="KSO_WM_SLIDE_TYPE" val="text"/>
  <p:tag name="KSO_WM_SLIDE_ITEM_CNT" val="0"/>
  <p:tag name="KSO_WM_TAG_VERSION" val="1.0"/>
  <p:tag name="KSO_WM_COMBINE_RELATE_SLIDE_ID" val="background20180934_3"/>
  <p:tag name="KSO_WM_TEMPLATE_CATEGORY" val="custom"/>
  <p:tag name="KSO_WM_TEMPLATE_INDEX" val="20181613"/>
  <p:tag name="KSO_WM_SLIDE_ID" val="custom20181613_3"/>
  <p:tag name="KSO_WM_SLIDE_INDEX" val="3"/>
  <p:tag name="KSO_WM_TEMPLATE_SUBCATEGORY" val="0"/>
  <p:tag name="KSO_WM_SLIDE_SUBTYPE" val="pureTxt"/>
</p:tagLst>
</file>

<file path=ppt/tags/tag86.xml><?xml version="1.0" encoding="utf-8"?>
<p:tagLst xmlns:p="http://schemas.openxmlformats.org/presentationml/2006/main">
  <p:tag name="KSO_WM_TAG_VERSION" val="1.0"/>
  <p:tag name="KSO_WM_TEMPLATE_CATEGORY" val="diagram"/>
  <p:tag name="KSO_WM_TEMPLATE_INDEX" val="20189382"/>
  <p:tag name="KSO_WM_UNIT_TYPE" val="f"/>
  <p:tag name="KSO_WM_UNIT_INDEX" val="1"/>
  <p:tag name="KSO_WM_UNIT_ID" val="diagram20189382_1*f*1"/>
  <p:tag name="KSO_WM_UNIT_LAYERLEVEL" val="1"/>
  <p:tag name="KSO_WM_UNIT_VALUE" val="154"/>
  <p:tag name="KSO_WM_UNIT_HIGHLIGHT" val="0"/>
  <p:tag name="KSO_WM_UNIT_COMPATIBLE" val="0"/>
  <p:tag name="KSO_WM_UNIT_CLEAR" val="0"/>
  <p:tag name="KSO_WM_UNIT_PRESET_TEXT" val="A company is an association or collection of individuals, whether company is an association or collection of individuals, whether an association or collection of individuals of individuals, whether."/>
  <p:tag name="KSO_WM_BEAUTIFY_FLAG" val="#wm#"/>
</p:tagLst>
</file>

<file path=ppt/tags/tag87.xml><?xml version="1.0" encoding="utf-8"?>
<p:tagLst xmlns:p="http://schemas.openxmlformats.org/presentationml/2006/main">
  <p:tag name="KSO_WM_TAG_VERSION" val="1.0"/>
  <p:tag name="KSO_WM_TEMPLATE_CATEGORY" val="diagram"/>
  <p:tag name="KSO_WM_TEMPLATE_INDEX" val="20189382"/>
  <p:tag name="KSO_WM_UNIT_TYPE" val="a"/>
  <p:tag name="KSO_WM_UNIT_INDEX" val="1"/>
  <p:tag name="KSO_WM_UNIT_ID" val="diagram20189382_1*a*1"/>
  <p:tag name="KSO_WM_UNIT_LAYERLEVEL" val="1"/>
  <p:tag name="KSO_WM_UNIT_VALUE" val="20"/>
  <p:tag name="KSO_WM_UNIT_ISCONTENTSTITLE" val="0"/>
  <p:tag name="KSO_WM_UNIT_HIGHLIGHT" val="0"/>
  <p:tag name="KSO_WM_UNIT_COMPATIBLE" val="0"/>
  <p:tag name="KSO_WM_UNIT_CLEAR" val="0"/>
  <p:tag name="KSO_WM_UNIT_PRESET_TEXT" val="ADD YOUR TITLE HERE"/>
  <p:tag name="KSO_WM_BEAUTIFY_FLAG" val="#wm#"/>
</p:tagLst>
</file>

<file path=ppt/tags/tag88.xml><?xml version="1.0" encoding="utf-8"?>
<p:tagLst xmlns:p="http://schemas.openxmlformats.org/presentationml/2006/main">
  <p:tag name="KSO_WM_TAG_VERSION" val="1.0"/>
  <p:tag name="KSO_WM_TEMPLATE_CATEGORY" val="diagram"/>
  <p:tag name="KSO_WM_TEMPLATE_INDEX" val="20189382"/>
  <p:tag name="KSO_WM_UNIT_TYPE" val="b"/>
  <p:tag name="KSO_WM_UNIT_INDEX" val="1"/>
  <p:tag name="KSO_WM_UNIT_ID" val="diagram20189382_1*b*1"/>
  <p:tag name="KSO_WM_UNIT_LAYERLEVEL" val="1"/>
  <p:tag name="KSO_WM_UNIT_VALUE" val="26"/>
  <p:tag name="KSO_WM_UNIT_ISCONTENTSTITLE" val="0"/>
  <p:tag name="KSO_WM_UNIT_HIGHLIGHT" val="0"/>
  <p:tag name="KSO_WM_UNIT_COMPATIBLE" val="0"/>
  <p:tag name="KSO_WM_UNIT_CLEAR" val="0"/>
  <p:tag name="KSO_WM_UNIT_PRESET_TEXT" val="Lorem ipsum dolor sit amet, consectetuer adipisi"/>
  <p:tag name="KSO_WM_BEAUTIFY_FLAG" val="#wm#"/>
</p:tagLst>
</file>

<file path=ppt/tags/tag89.xml><?xml version="1.0" encoding="utf-8"?>
<p:tagLst xmlns:p="http://schemas.openxmlformats.org/presentationml/2006/main">
  <p:tag name="KSO_WM_TAG_VERSION" val="1.0"/>
  <p:tag name="KSO_WM_TEMPLATE_CATEGORY" val="diagram"/>
  <p:tag name="KSO_WM_TEMPLATE_INDEX" val="20189382"/>
  <p:tag name="KSO_WM_UNIT_TYPE" val="f"/>
  <p:tag name="KSO_WM_UNIT_INDEX" val="2"/>
  <p:tag name="KSO_WM_UNIT_ID" val="diagram20189382_1*f*2"/>
  <p:tag name="KSO_WM_UNIT_LAYERLEVEL" val="1"/>
  <p:tag name="KSO_WM_UNIT_VALUE" val="154"/>
  <p:tag name="KSO_WM_UNIT_HIGHLIGHT" val="0"/>
  <p:tag name="KSO_WM_UNIT_COMPATIBLE" val="0"/>
  <p:tag name="KSO_WM_UNIT_CLEAR" val="0"/>
  <p:tag name="KSO_WM_UNIT_PRESET_TEXT" val="A company is an association or collection of individuals, whether company is an association or collection of individuals, whether an association or collection of individuals of individuals, whether."/>
  <p:tag name="KSO_WM_BEAUTIFY_FLAG" val="#wm#"/>
</p:tagLst>
</file>

<file path=ppt/tags/tag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90.xml><?xml version="1.0" encoding="utf-8"?>
<p:tagLst xmlns:p="http://schemas.openxmlformats.org/presentationml/2006/main">
  <p:tag name="KSO_WM_TAG_VERSION" val="1.0"/>
  <p:tag name="KSO_WM_TEMPLATE_CATEGORY" val="diagram"/>
  <p:tag name="KSO_WM_TEMPLATE_INDEX" val="20189382"/>
  <p:tag name="KSO_WM_UNIT_TYPE" val="f"/>
  <p:tag name="KSO_WM_UNIT_INDEX" val="3"/>
  <p:tag name="KSO_WM_UNIT_ID" val="diagram20189382_1*f*3"/>
  <p:tag name="KSO_WM_UNIT_LAYERLEVEL" val="1"/>
  <p:tag name="KSO_WM_UNIT_VALUE" val="154"/>
  <p:tag name="KSO_WM_UNIT_HIGHLIGHT" val="0"/>
  <p:tag name="KSO_WM_UNIT_COMPATIBLE" val="0"/>
  <p:tag name="KSO_WM_UNIT_CLEAR" val="0"/>
  <p:tag name="KSO_WM_UNIT_PRESET_TEXT" val="A company is an association or collection of individuals, whether company is an association or collection of individuals, whether an association or collection of individuals of individuals, whether."/>
  <p:tag name="KSO_WM_BEAUTIFY_FLAG" val="#wm#"/>
</p:tagLst>
</file>

<file path=ppt/tags/tag91.xml><?xml version="1.0" encoding="utf-8"?>
<p:tagLst xmlns:p="http://schemas.openxmlformats.org/presentationml/2006/main">
  <p:tag name="KSO_WM_TAG_VERSION" val="1.0"/>
  <p:tag name="KSO_WM_TEMPLATE_CATEGORY" val="diagram"/>
  <p:tag name="KSO_WM_TEMPLATE_INDEX" val="20189382"/>
  <p:tag name="KSO_WM_UNIT_TYPE" val="b"/>
  <p:tag name="KSO_WM_UNIT_INDEX" val="1"/>
  <p:tag name="KSO_WM_UNIT_ID" val="diagram20189382_1*b*1"/>
  <p:tag name="KSO_WM_UNIT_LAYERLEVEL" val="1"/>
  <p:tag name="KSO_WM_UNIT_VALUE" val="26"/>
  <p:tag name="KSO_WM_UNIT_ISCONTENTSTITLE" val="0"/>
  <p:tag name="KSO_WM_UNIT_HIGHLIGHT" val="0"/>
  <p:tag name="KSO_WM_UNIT_COMPATIBLE" val="0"/>
  <p:tag name="KSO_WM_UNIT_CLEAR" val="0"/>
  <p:tag name="KSO_WM_UNIT_PRESET_TEXT" val="Lorem ipsum dolor sit amet, consectetuer adipisi"/>
  <p:tag name="KSO_WM_BEAUTIFY_FLAG" val="#wm#"/>
</p:tagLst>
</file>

<file path=ppt/tags/tag92.xml><?xml version="1.0" encoding="utf-8"?>
<p:tagLst xmlns:p="http://schemas.openxmlformats.org/presentationml/2006/main">
  <p:tag name="KSO_WM_BEAUTIFY_FLAG" val="#wm#"/>
  <p:tag name="KSO_WM_TEMPLATE_CATEGORY" val="diagram"/>
  <p:tag name="KSO_WM_TEMPLATE_INDEX" val="20189382"/>
  <p:tag name="KSO_WM_TAG_VERSION" val="1.0"/>
  <p:tag name="KSO_WM_SLIDE_ID" val="diagram20189382_1"/>
  <p:tag name="KSO_WM_SLIDE_INDEX" val="1"/>
  <p:tag name="KSO_WM_SLIDE_ITEM_CNT" val="3"/>
  <p:tag name="KSO_WM_SLIDE_LAYOUT" val="a_b_f"/>
  <p:tag name="KSO_WM_SLIDE_LAYOUT_CNT" val="1_1_3"/>
  <p:tag name="KSO_WM_SLIDE_TYPE" val="text"/>
  <p:tag name="KSO_WM_SLIDE_SUBTYPE" val="pureTxt"/>
  <p:tag name="KSO_WM_SLIDE_POSITION" val="48*54"/>
  <p:tag name="KSO_WM_SLIDE_SIZE" val="881*446"/>
</p:tagLst>
</file>

<file path=ppt/tags/tag93.xml><?xml version="1.0" encoding="utf-8"?>
<p:tagLst xmlns:p="http://schemas.openxmlformats.org/presentationml/2006/main">
  <p:tag name="KSO_WM_BEAUTIFY_FLAG" val="#wm#"/>
  <p:tag name="KSO_WM_TEMPLATE_CATEGORY" val="diagram"/>
  <p:tag name="KSO_WM_TEMPLATE_INDEX" val="20189382"/>
</p:tagLst>
</file>

<file path=ppt/theme/theme1.xml><?xml version="1.0" encoding="utf-8"?>
<a:theme xmlns:a="http://schemas.openxmlformats.org/drawingml/2006/main" name="自定义设计方案">
  <a:themeElements>
    <a:clrScheme name="Office">
      <a:dk1>
        <a:srgbClr val="000000"/>
      </a:dk1>
      <a:lt1>
        <a:srgbClr val="FFFFFF"/>
      </a:lt1>
      <a:dk2>
        <a:srgbClr val="51ACDE"/>
      </a:dk2>
      <a:lt2>
        <a:srgbClr val="E7E6E6"/>
      </a:lt2>
      <a:accent1>
        <a:srgbClr val="50ABDE"/>
      </a:accent1>
      <a:accent2>
        <a:srgbClr val="FFFFFF"/>
      </a:accent2>
      <a:accent3>
        <a:srgbClr val="A5A5A5"/>
      </a:accent3>
      <a:accent4>
        <a:srgbClr val="FFC000"/>
      </a:accent4>
      <a:accent5>
        <a:srgbClr val="5B9BD5"/>
      </a:accent5>
      <a:accent6>
        <a:srgbClr val="70AD47"/>
      </a:accent6>
      <a:hlink>
        <a:srgbClr val="0563C1"/>
      </a:hlink>
      <a:folHlink>
        <a:srgbClr val="954F72"/>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1216</Words>
  <Application>WPS 演示</Application>
  <PresentationFormat>宽屏</PresentationFormat>
  <Paragraphs>35</Paragraphs>
  <Slides>7</Slides>
  <Notes>1</Notes>
  <HiddenSlides>0</HiddenSlides>
  <MMClips>0</MMClips>
  <ScaleCrop>false</ScaleCrop>
  <HeadingPairs>
    <vt:vector size="6" baseType="variant">
      <vt:variant>
        <vt:lpstr>已用的字体</vt:lpstr>
      </vt:variant>
      <vt:variant>
        <vt:i4>12</vt:i4>
      </vt:variant>
      <vt:variant>
        <vt:lpstr>主题</vt:lpstr>
      </vt:variant>
      <vt:variant>
        <vt:i4>1</vt:i4>
      </vt:variant>
      <vt:variant>
        <vt:lpstr>幻灯片标题</vt:lpstr>
      </vt:variant>
      <vt:variant>
        <vt:i4>7</vt:i4>
      </vt:variant>
    </vt:vector>
  </HeadingPairs>
  <TitlesOfParts>
    <vt:vector size="20" baseType="lpstr">
      <vt:lpstr>Arial</vt:lpstr>
      <vt:lpstr>宋体</vt:lpstr>
      <vt:lpstr>Wingdings</vt:lpstr>
      <vt:lpstr>微软雅黑</vt:lpstr>
      <vt:lpstr>Arial Unicode MS</vt:lpstr>
      <vt:lpstr>黑体</vt:lpstr>
      <vt:lpstr>Calibri</vt:lpstr>
      <vt:lpstr>Tempus Sans ITC</vt:lpstr>
      <vt:lpstr>Latha</vt:lpstr>
      <vt:lpstr>Arial Black</vt:lpstr>
      <vt:lpstr>Montserrat</vt:lpstr>
      <vt:lpstr>Shruti</vt:lpstr>
      <vt:lpstr>自定义设计方案</vt:lpstr>
      <vt:lpstr>Business templates</vt:lpstr>
      <vt:lpstr>LOREM IPSUM DOLOR</vt:lpstr>
      <vt:lpstr>LOREM IPSUM DOLOR</vt:lpstr>
      <vt:lpstr>LOREM IPSUM DOLOR</vt:lpstr>
      <vt:lpstr>LOREM IPSUM DOLOR</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刘旭</cp:lastModifiedBy>
  <cp:revision>2</cp:revision>
  <dcterms:created xsi:type="dcterms:W3CDTF">2019-07-16T07:38:42Z</dcterms:created>
  <dcterms:modified xsi:type="dcterms:W3CDTF">2019-07-16T08:39:02Z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2052-11.1.0.8812</vt:lpwstr>
  </property>
</Properties>
</file>